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5" r:id="rId3"/>
    <p:sldId id="304" r:id="rId4"/>
    <p:sldId id="292" r:id="rId5"/>
    <p:sldId id="270" r:id="rId6"/>
    <p:sldId id="266" r:id="rId7"/>
    <p:sldId id="299" r:id="rId8"/>
    <p:sldId id="258" r:id="rId9"/>
    <p:sldId id="272" r:id="rId10"/>
    <p:sldId id="273" r:id="rId11"/>
    <p:sldId id="295" r:id="rId12"/>
    <p:sldId id="263" r:id="rId13"/>
    <p:sldId id="261" r:id="rId14"/>
    <p:sldId id="268" r:id="rId15"/>
    <p:sldId id="269" r:id="rId16"/>
    <p:sldId id="264" r:id="rId17"/>
    <p:sldId id="294" r:id="rId18"/>
    <p:sldId id="274" r:id="rId19"/>
    <p:sldId id="283" r:id="rId20"/>
    <p:sldId id="284" r:id="rId21"/>
    <p:sldId id="285" r:id="rId22"/>
    <p:sldId id="286" r:id="rId23"/>
    <p:sldId id="287" r:id="rId24"/>
    <p:sldId id="296" r:id="rId25"/>
    <p:sldId id="275" r:id="rId26"/>
    <p:sldId id="276" r:id="rId27"/>
    <p:sldId id="277" r:id="rId28"/>
    <p:sldId id="278" r:id="rId29"/>
    <p:sldId id="279" r:id="rId30"/>
    <p:sldId id="260" r:id="rId31"/>
    <p:sldId id="300" r:id="rId32"/>
    <p:sldId id="281" r:id="rId33"/>
    <p:sldId id="297" r:id="rId34"/>
    <p:sldId id="288" r:id="rId35"/>
    <p:sldId id="301" r:id="rId36"/>
    <p:sldId id="305" r:id="rId37"/>
    <p:sldId id="289" r:id="rId38"/>
    <p:sldId id="257" r:id="rId39"/>
    <p:sldId id="290" r:id="rId40"/>
    <p:sldId id="291" r:id="rId41"/>
    <p:sldId id="3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84602" autoAdjust="0"/>
  </p:normalViewPr>
  <p:slideViewPr>
    <p:cSldViewPr snapToGrid="0">
      <p:cViewPr varScale="1">
        <p:scale>
          <a:sx n="83" d="100"/>
          <a:sy n="83" d="100"/>
        </p:scale>
        <p:origin x="3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hyperlink" Target="https://www.cloudflare.com/learning/security/ransomware/wannacry-ransomware/" TargetMode="External"/><Relationship Id="rId3" Type="http://schemas.openxmlformats.org/officeDocument/2006/relationships/hyperlink" Target="https://www.strongdm.com/what-is/yahoo-data-breach" TargetMode="External"/><Relationship Id="rId7" Type="http://schemas.openxmlformats.org/officeDocument/2006/relationships/hyperlink" Target="https://www.cisa.gov/news-events/news/attack-colonial-pipeline-what-weve-learned-what-weve-done-over-past-two-years" TargetMode="External"/><Relationship Id="rId12" Type="http://schemas.openxmlformats.org/officeDocument/2006/relationships/hyperlink" Target="https://www.cm-alliance.com/cybersecurity-blog/change-healthcare-ransomware-attack-a-chronological-timeline" TargetMode="External"/><Relationship Id="rId2" Type="http://schemas.openxmlformats.org/officeDocument/2006/relationships/hyperlink" Target="https://cybersecuritycue.com/equifax-data-breach-impact-on-data-security/" TargetMode="External"/><Relationship Id="rId1" Type="http://schemas.openxmlformats.org/officeDocument/2006/relationships/hyperlink" Target="https://www.forbes.com/sites/josephsteinberg/2014/12/11/massive-security-breach-at-sony-heres-what-you-need-to-know/" TargetMode="External"/><Relationship Id="rId6" Type="http://schemas.openxmlformats.org/officeDocument/2006/relationships/hyperlink" Target="https://www.usatoday.com/story/money/business/2018/11/30/marriott-data-breach-may-affect-500-million-starwood-hotel-guest/2159962002/" TargetMode="External"/><Relationship Id="rId11" Type="http://schemas.openxmlformats.org/officeDocument/2006/relationships/hyperlink" Target="https://www.msn.com/en-us/money/other/massive-cyber-heist-paralyzes-las-vegas-casinos-as-mgm-loses-100-million-in-shocking-hack/ar-AA1N2UfQ?ocid=BingNewsSerp" TargetMode="External"/><Relationship Id="rId5" Type="http://schemas.openxmlformats.org/officeDocument/2006/relationships/hyperlink" Target="https://www.cisa.gov/news-events/ics-alerts/ir-alert-h-16-056-01" TargetMode="External"/><Relationship Id="rId10" Type="http://schemas.openxmlformats.org/officeDocument/2006/relationships/hyperlink" Target="https://cisac.fsi.stanford.edu/news/stuxnet" TargetMode="External"/><Relationship Id="rId4" Type="http://schemas.openxmlformats.org/officeDocument/2006/relationships/hyperlink" Target="https://www.commerce.senate.gov/services/files/24d3c229-4f2f-405d-b8db-a3a67f183883" TargetMode="External"/><Relationship Id="rId9" Type="http://schemas.openxmlformats.org/officeDocument/2006/relationships/hyperlink" Target="https://www.crowdstrike.com/en-us/cybersecurity-101/exposure-management/log4j-vulnerability/"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www.usatoday.com/story/money/business/2018/11/30/marriott-data-breach-may-affect-500-million-starwood-hotel-guest/2159962002/" TargetMode="External"/><Relationship Id="rId3" Type="http://schemas.openxmlformats.org/officeDocument/2006/relationships/hyperlink" Target="https://www.strongdm.com/what-is/yahoo-data-breach" TargetMode="External"/><Relationship Id="rId7" Type="http://schemas.openxmlformats.org/officeDocument/2006/relationships/hyperlink" Target="https://www.cloudflare.com/learning/security/ransomware/wannacry-ransomware/" TargetMode="External"/><Relationship Id="rId12" Type="http://schemas.openxmlformats.org/officeDocument/2006/relationships/hyperlink" Target="https://www.cm-alliance.com/cybersecurity-blog/change-healthcare-ransomware-attack-a-chronological-timeline" TargetMode="External"/><Relationship Id="rId2" Type="http://schemas.openxmlformats.org/officeDocument/2006/relationships/hyperlink" Target="https://www.commerce.senate.gov/services/files/24d3c229-4f2f-405d-b8db-a3a67f183883" TargetMode="External"/><Relationship Id="rId1" Type="http://schemas.openxmlformats.org/officeDocument/2006/relationships/hyperlink" Target="https://cisac.fsi.stanford.edu/news/stuxnet" TargetMode="External"/><Relationship Id="rId6" Type="http://schemas.openxmlformats.org/officeDocument/2006/relationships/hyperlink" Target="https://cybersecuritycue.com/equifax-data-breach-impact-on-data-security/" TargetMode="External"/><Relationship Id="rId11" Type="http://schemas.openxmlformats.org/officeDocument/2006/relationships/hyperlink" Target="https://www.msn.com/en-us/money/other/massive-cyber-heist-paralyzes-las-vegas-casinos-as-mgm-loses-100-million-in-shocking-hack/ar-AA1N2UfQ?ocid=BingNewsSerp" TargetMode="External"/><Relationship Id="rId5" Type="http://schemas.openxmlformats.org/officeDocument/2006/relationships/hyperlink" Target="https://www.cisa.gov/news-events/ics-alerts/ir-alert-h-16-056-01" TargetMode="External"/><Relationship Id="rId10" Type="http://schemas.openxmlformats.org/officeDocument/2006/relationships/hyperlink" Target="https://www.crowdstrike.com/en-us/cybersecurity-101/exposure-management/log4j-vulnerability/" TargetMode="External"/><Relationship Id="rId4" Type="http://schemas.openxmlformats.org/officeDocument/2006/relationships/hyperlink" Target="https://www.forbes.com/sites/josephsteinberg/2014/12/11/massive-security-breach-at-sony-heres-what-you-need-to-know/" TargetMode="External"/><Relationship Id="rId9" Type="http://schemas.openxmlformats.org/officeDocument/2006/relationships/hyperlink" Target="https://www.cisa.gov/news-events/news/attack-colonial-pipeline-what-weve-learned-what-weve-done-over-past-two-year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C655C-0AA9-4787-B67F-535958BC9A25}"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8796D75B-8280-4914-8096-FA17E3C4C10D}">
      <dgm:prSet phldrT="[Text]" phldr="0"/>
      <dgm:spPr/>
      <dgm:t>
        <a:bodyPr/>
        <a:lstStyle/>
        <a:p>
          <a:r>
            <a:rPr lang="en-US" b="1" dirty="0">
              <a:latin typeface="Aptos Display" panose="020F0302020204030204"/>
              <a:hlinkClick xmlns:r="http://schemas.openxmlformats.org/officeDocument/2006/relationships" r:id="rId1"/>
            </a:rPr>
            <a:t>Sony Pictures </a:t>
          </a:r>
          <a:r>
            <a:rPr lang="en-US" dirty="0">
              <a:latin typeface="Aptos Display" panose="020F0302020204030204"/>
            </a:rPr>
            <a:t>– Data Breach Poodle vulnerability $15 – $35 Million</a:t>
          </a:r>
          <a:endParaRPr lang="en-US" dirty="0"/>
        </a:p>
      </dgm:t>
    </dgm:pt>
    <dgm:pt modelId="{C6286F26-32D5-4428-99E0-63F3604388DF}" type="parTrans" cxnId="{A54C6967-F243-4FE9-8C63-F526AE499769}">
      <dgm:prSet/>
      <dgm:spPr/>
      <dgm:t>
        <a:bodyPr/>
        <a:lstStyle/>
        <a:p>
          <a:endParaRPr lang="en-US"/>
        </a:p>
      </dgm:t>
    </dgm:pt>
    <dgm:pt modelId="{566EB50E-F0D0-408D-96F6-05D69B5EF67C}" type="sibTrans" cxnId="{A54C6967-F243-4FE9-8C63-F526AE499769}">
      <dgm:prSet/>
      <dgm:spPr/>
      <dgm:t>
        <a:bodyPr/>
        <a:lstStyle/>
        <a:p>
          <a:endParaRPr lang="en-US"/>
        </a:p>
      </dgm:t>
    </dgm:pt>
    <dgm:pt modelId="{88BEE726-A6C4-4ABF-82C1-31599315ED69}">
      <dgm:prSet phldrT="[Text]" phldr="0"/>
      <dgm:spPr/>
      <dgm:t>
        <a:bodyPr/>
        <a:lstStyle/>
        <a:p>
          <a:pPr>
            <a:defRPr b="1"/>
          </a:pPr>
          <a:r>
            <a:rPr lang="en-US" b="1" dirty="0">
              <a:latin typeface="Aptos Display" panose="020F0302020204030204"/>
            </a:rPr>
            <a:t>2015</a:t>
          </a:r>
        </a:p>
      </dgm:t>
    </dgm:pt>
    <dgm:pt modelId="{6847C5B4-A7F6-4CA7-88C2-DB1F8403FDFA}" type="parTrans" cxnId="{DE7743E6-5540-4838-B77A-6E24C6417FA9}">
      <dgm:prSet/>
      <dgm:spPr/>
      <dgm:t>
        <a:bodyPr/>
        <a:lstStyle/>
        <a:p>
          <a:endParaRPr lang="en-US"/>
        </a:p>
      </dgm:t>
    </dgm:pt>
    <dgm:pt modelId="{D8F5822F-10B5-4DDA-97B0-E4831C0D7C1E}" type="sibTrans" cxnId="{DE7743E6-5540-4838-B77A-6E24C6417FA9}">
      <dgm:prSet/>
      <dgm:spPr/>
      <dgm:t>
        <a:bodyPr/>
        <a:lstStyle/>
        <a:p>
          <a:endParaRPr lang="en-US"/>
        </a:p>
      </dgm:t>
    </dgm:pt>
    <dgm:pt modelId="{D6DF0000-2EA5-46E8-84E0-A10373428633}">
      <dgm:prSet phldrT="[Text]" phldr="0"/>
      <dgm:spPr/>
      <dgm:t>
        <a:bodyPr/>
        <a:lstStyle/>
        <a:p>
          <a:pPr>
            <a:defRPr b="1"/>
          </a:pPr>
          <a:r>
            <a:rPr lang="en-US" dirty="0">
              <a:latin typeface="Aptos Display" panose="020F0302020204030204"/>
            </a:rPr>
            <a:t>2017</a:t>
          </a:r>
          <a:endParaRPr lang="en-US" dirty="0"/>
        </a:p>
      </dgm:t>
    </dgm:pt>
    <dgm:pt modelId="{94E3F73D-F935-431C-A87F-E0F0B400F2A3}" type="parTrans" cxnId="{24D7B368-D162-411A-BC5D-EDB3E90527D1}">
      <dgm:prSet/>
      <dgm:spPr/>
      <dgm:t>
        <a:bodyPr/>
        <a:lstStyle/>
        <a:p>
          <a:endParaRPr lang="en-US"/>
        </a:p>
      </dgm:t>
    </dgm:pt>
    <dgm:pt modelId="{D8C1E10F-AD18-4A1C-B8A1-D62F0F240F4A}" type="sibTrans" cxnId="{24D7B368-D162-411A-BC5D-EDB3E90527D1}">
      <dgm:prSet/>
      <dgm:spPr/>
      <dgm:t>
        <a:bodyPr/>
        <a:lstStyle/>
        <a:p>
          <a:endParaRPr lang="en-US"/>
        </a:p>
      </dgm:t>
    </dgm:pt>
    <dgm:pt modelId="{740FD2F1-EDC4-4B63-A04C-C7166CA30B0C}">
      <dgm:prSet phldrT="[Text]" phldr="0"/>
      <dgm:spPr/>
      <dgm:t>
        <a:bodyPr/>
        <a:lstStyle/>
        <a:p>
          <a:r>
            <a:rPr lang="en-US" b="1" dirty="0">
              <a:latin typeface="Aptos Display" panose="020F0302020204030204"/>
              <a:hlinkClick xmlns:r="http://schemas.openxmlformats.org/officeDocument/2006/relationships" r:id="rId2"/>
            </a:rPr>
            <a:t>Equifax</a:t>
          </a:r>
          <a:r>
            <a:rPr lang="en-US" dirty="0">
              <a:latin typeface="Aptos Display" panose="020F0302020204030204"/>
            </a:rPr>
            <a:t> – 147 Million People more than $700 Million in Fines</a:t>
          </a:r>
          <a:endParaRPr lang="en-US" dirty="0"/>
        </a:p>
      </dgm:t>
    </dgm:pt>
    <dgm:pt modelId="{23538840-5D39-4A0D-8970-5D192544F86C}" type="parTrans" cxnId="{56876B6A-CE7F-4611-B940-247871F53498}">
      <dgm:prSet/>
      <dgm:spPr/>
      <dgm:t>
        <a:bodyPr/>
        <a:lstStyle/>
        <a:p>
          <a:endParaRPr lang="en-US"/>
        </a:p>
      </dgm:t>
    </dgm:pt>
    <dgm:pt modelId="{3933D24B-5ADD-4F14-9C06-6A5F275D54C6}" type="sibTrans" cxnId="{56876B6A-CE7F-4611-B940-247871F53498}">
      <dgm:prSet/>
      <dgm:spPr/>
      <dgm:t>
        <a:bodyPr/>
        <a:lstStyle/>
        <a:p>
          <a:endParaRPr lang="en-US"/>
        </a:p>
      </dgm:t>
    </dgm:pt>
    <dgm:pt modelId="{B210018A-606B-4706-B291-D49568A1CA39}">
      <dgm:prSet phldr="0"/>
      <dgm:spPr/>
      <dgm:t>
        <a:bodyPr/>
        <a:lstStyle/>
        <a:p>
          <a:pPr>
            <a:defRPr b="1"/>
          </a:pPr>
          <a:r>
            <a:rPr lang="en-US" sz="1100" b="1" dirty="0">
              <a:solidFill>
                <a:srgbClr val="444444"/>
              </a:solidFill>
              <a:latin typeface="Calibri"/>
              <a:ea typeface="Calibri"/>
              <a:cs typeface="Calibri"/>
            </a:rPr>
            <a:t>2007 – 2010</a:t>
          </a:r>
        </a:p>
      </dgm:t>
    </dgm:pt>
    <dgm:pt modelId="{EBB3D6BC-8F4A-4099-9986-7C5220E4E7A5}" type="parTrans" cxnId="{D30ACE40-6A36-426D-9E6F-95C046A48007}">
      <dgm:prSet/>
      <dgm:spPr/>
      <dgm:t>
        <a:bodyPr/>
        <a:lstStyle/>
        <a:p>
          <a:endParaRPr lang="en-US"/>
        </a:p>
      </dgm:t>
    </dgm:pt>
    <dgm:pt modelId="{8B2D612A-B8DD-47D8-A679-1003853C2AFD}" type="sibTrans" cxnId="{D30ACE40-6A36-426D-9E6F-95C046A48007}">
      <dgm:prSet/>
      <dgm:spPr/>
      <dgm:t>
        <a:bodyPr/>
        <a:lstStyle/>
        <a:p>
          <a:endParaRPr lang="en-US"/>
        </a:p>
      </dgm:t>
    </dgm:pt>
    <dgm:pt modelId="{71CC3939-C696-4A54-A4C4-CB400DDEFE17}">
      <dgm:prSet phldr="0"/>
      <dgm:spPr/>
      <dgm:t>
        <a:bodyPr/>
        <a:lstStyle/>
        <a:p>
          <a:pPr>
            <a:defRPr b="1"/>
          </a:pPr>
          <a:r>
            <a:rPr lang="en-US" sz="2200" b="1" dirty="0">
              <a:solidFill>
                <a:srgbClr val="444444"/>
              </a:solidFill>
              <a:latin typeface="Aptos Display" panose="020F0302020204030204"/>
            </a:rPr>
            <a:t>2014</a:t>
          </a:r>
          <a:r>
            <a:rPr lang="en-US" sz="2200" b="1" dirty="0">
              <a:latin typeface="Aptos Display" panose="020F0302020204030204"/>
            </a:rPr>
            <a:t> </a:t>
          </a:r>
          <a:endParaRPr lang="en-US" dirty="0"/>
        </a:p>
      </dgm:t>
    </dgm:pt>
    <dgm:pt modelId="{C02DF289-68D4-437B-A0F4-5F99D0DB588C}" type="parTrans" cxnId="{D834414F-36DE-4D5A-866E-3A44E4C8EEA7}">
      <dgm:prSet/>
      <dgm:spPr/>
      <dgm:t>
        <a:bodyPr/>
        <a:lstStyle/>
        <a:p>
          <a:endParaRPr lang="en-US"/>
        </a:p>
      </dgm:t>
    </dgm:pt>
    <dgm:pt modelId="{D4B336DF-22EC-4A89-BD10-AAC158F81EB4}" type="sibTrans" cxnId="{D834414F-36DE-4D5A-866E-3A44E4C8EEA7}">
      <dgm:prSet/>
      <dgm:spPr/>
      <dgm:t>
        <a:bodyPr/>
        <a:lstStyle/>
        <a:p>
          <a:endParaRPr lang="en-US"/>
        </a:p>
      </dgm:t>
    </dgm:pt>
    <dgm:pt modelId="{979D1AA9-89A7-44E5-B750-493E74B303D4}">
      <dgm:prSet phldr="0"/>
      <dgm:spPr/>
      <dgm:t>
        <a:bodyPr/>
        <a:lstStyle/>
        <a:p>
          <a:pPr>
            <a:defRPr b="1"/>
          </a:pPr>
          <a:r>
            <a:rPr lang="en-US" sz="2200" b="1" dirty="0">
              <a:latin typeface="Aptos Display" panose="020F0302020204030204"/>
            </a:rPr>
            <a:t>2013 – 2014</a:t>
          </a:r>
        </a:p>
      </dgm:t>
    </dgm:pt>
    <dgm:pt modelId="{6B4CCA64-5A96-4677-8FE7-50A6D469B748}" type="parTrans" cxnId="{9257C06F-4FD2-443A-B788-40DCFABD1F55}">
      <dgm:prSet/>
      <dgm:spPr/>
      <dgm:t>
        <a:bodyPr/>
        <a:lstStyle/>
        <a:p>
          <a:endParaRPr lang="en-US"/>
        </a:p>
      </dgm:t>
    </dgm:pt>
    <dgm:pt modelId="{18B810A4-D0D0-4241-BEF6-CEDE7FD527FD}" type="sibTrans" cxnId="{9257C06F-4FD2-443A-B788-40DCFABD1F55}">
      <dgm:prSet/>
      <dgm:spPr/>
      <dgm:t>
        <a:bodyPr/>
        <a:lstStyle/>
        <a:p>
          <a:endParaRPr lang="en-US"/>
        </a:p>
      </dgm:t>
    </dgm:pt>
    <dgm:pt modelId="{2382F767-CE44-429A-BB85-7A3979C05730}">
      <dgm:prSet phldr="0"/>
      <dgm:spPr/>
      <dgm:t>
        <a:bodyPr/>
        <a:lstStyle/>
        <a:p>
          <a:r>
            <a:rPr lang="en-US" b="1" dirty="0">
              <a:latin typeface="Aptos Display" panose="020F0302020204030204"/>
              <a:hlinkClick xmlns:r="http://schemas.openxmlformats.org/officeDocument/2006/relationships" r:id="rId3"/>
            </a:rPr>
            <a:t>Yahoo</a:t>
          </a:r>
          <a:r>
            <a:rPr lang="en-US" b="0" dirty="0">
              <a:latin typeface="Aptos Display" panose="020F0302020204030204"/>
            </a:rPr>
            <a:t> – Data Breach 3 Billion people – $117 Million</a:t>
          </a:r>
          <a:endParaRPr lang="en-US" b="0" dirty="0"/>
        </a:p>
      </dgm:t>
    </dgm:pt>
    <dgm:pt modelId="{19C0E19D-434F-41B7-9900-72322E0FDFC3}" type="parTrans" cxnId="{36BAEEAC-1F7B-4DF4-BA2D-01BCF6913353}">
      <dgm:prSet/>
      <dgm:spPr/>
      <dgm:t>
        <a:bodyPr/>
        <a:lstStyle/>
        <a:p>
          <a:endParaRPr lang="en-US"/>
        </a:p>
      </dgm:t>
    </dgm:pt>
    <dgm:pt modelId="{2941F512-8391-45DE-863E-2A2B11ECD7FE}" type="sibTrans" cxnId="{36BAEEAC-1F7B-4DF4-BA2D-01BCF6913353}">
      <dgm:prSet/>
      <dgm:spPr/>
      <dgm:t>
        <a:bodyPr/>
        <a:lstStyle/>
        <a:p>
          <a:endParaRPr lang="en-US"/>
        </a:p>
      </dgm:t>
    </dgm:pt>
    <dgm:pt modelId="{22C4D691-7971-4AE5-A483-8D6EE602E4B2}">
      <dgm:prSet phldr="0"/>
      <dgm:spPr/>
      <dgm:t>
        <a:bodyPr/>
        <a:lstStyle/>
        <a:p>
          <a:r>
            <a:rPr lang="en-US" sz="1100" b="1" dirty="0">
              <a:solidFill>
                <a:srgbClr val="444444"/>
              </a:solidFill>
              <a:latin typeface="Calibri"/>
              <a:ea typeface="Calibri"/>
              <a:cs typeface="Calibri"/>
              <a:hlinkClick xmlns:r="http://schemas.openxmlformats.org/officeDocument/2006/relationships" r:id="rId4"/>
            </a:rPr>
            <a:t>Target Breach</a:t>
          </a:r>
          <a:r>
            <a:rPr lang="en-US" sz="1100" b="0" dirty="0">
              <a:solidFill>
                <a:srgbClr val="444444"/>
              </a:solidFill>
              <a:latin typeface="Calibri"/>
              <a:ea typeface="Calibri"/>
              <a:cs typeface="Calibri"/>
            </a:rPr>
            <a:t>, 40 Million </a:t>
          </a:r>
          <a:r>
            <a:rPr lang="en-US" dirty="0">
              <a:latin typeface="Aptos Display" panose="020F0302020204030204"/>
            </a:rPr>
            <a:t>people $162 – $202 Million</a:t>
          </a:r>
          <a:endParaRPr lang="en-US" sz="700" dirty="0"/>
        </a:p>
      </dgm:t>
    </dgm:pt>
    <dgm:pt modelId="{B20A03DA-20A1-4DDF-A031-14E8F482820E}" type="parTrans" cxnId="{6C9035E5-0E19-4927-920E-AD9FD7967158}">
      <dgm:prSet/>
      <dgm:spPr/>
      <dgm:t>
        <a:bodyPr/>
        <a:lstStyle/>
        <a:p>
          <a:endParaRPr lang="en-US"/>
        </a:p>
      </dgm:t>
    </dgm:pt>
    <dgm:pt modelId="{FD63A1F6-16D4-4C6B-957A-5AED7EE68C1E}" type="sibTrans" cxnId="{6C9035E5-0E19-4927-920E-AD9FD7967158}">
      <dgm:prSet/>
      <dgm:spPr/>
      <dgm:t>
        <a:bodyPr/>
        <a:lstStyle/>
        <a:p>
          <a:endParaRPr lang="en-US"/>
        </a:p>
      </dgm:t>
    </dgm:pt>
    <dgm:pt modelId="{4F546B80-CEC8-4C68-9E9B-B9B2ED8552B7}">
      <dgm:prSet phldr="0"/>
      <dgm:spPr/>
      <dgm:t>
        <a:bodyPr/>
        <a:lstStyle/>
        <a:p>
          <a:r>
            <a:rPr lang="en-US" sz="1400" b="1" dirty="0">
              <a:latin typeface="Aptos Display" panose="020F0302020204030204"/>
              <a:hlinkClick xmlns:r="http://schemas.openxmlformats.org/officeDocument/2006/relationships" r:id="rId5"/>
            </a:rPr>
            <a:t>Ukranian</a:t>
          </a:r>
          <a:r>
            <a:rPr lang="en-US" sz="1400" b="0" dirty="0">
              <a:latin typeface="Aptos Display" panose="020F0302020204030204"/>
            </a:rPr>
            <a:t> – Power Grid hacked</a:t>
          </a:r>
          <a:endParaRPr lang="en-US" sz="1400" b="0" dirty="0"/>
        </a:p>
      </dgm:t>
    </dgm:pt>
    <dgm:pt modelId="{FB514E46-F469-4C80-B674-9866EBB52374}" type="parTrans" cxnId="{4B2812B1-1E94-4B3F-8625-F138B89F0488}">
      <dgm:prSet/>
      <dgm:spPr/>
      <dgm:t>
        <a:bodyPr/>
        <a:lstStyle/>
        <a:p>
          <a:endParaRPr lang="en-US"/>
        </a:p>
      </dgm:t>
    </dgm:pt>
    <dgm:pt modelId="{A458F2CB-915F-4685-A0DA-CAEF9E4EDD50}" type="sibTrans" cxnId="{4B2812B1-1E94-4B3F-8625-F138B89F0488}">
      <dgm:prSet/>
      <dgm:spPr/>
      <dgm:t>
        <a:bodyPr/>
        <a:lstStyle/>
        <a:p>
          <a:endParaRPr lang="en-US"/>
        </a:p>
      </dgm:t>
    </dgm:pt>
    <dgm:pt modelId="{AF487B8A-C99D-46A1-BB4B-FA86CCAC40A1}">
      <dgm:prSet phldr="0"/>
      <dgm:spPr/>
      <dgm:t>
        <a:bodyPr/>
        <a:lstStyle/>
        <a:p>
          <a:pPr>
            <a:defRPr b="1"/>
          </a:pPr>
          <a:r>
            <a:rPr lang="en-US" sz="2200" b="1" dirty="0">
              <a:latin typeface="Aptos Display" panose="020F0302020204030204"/>
            </a:rPr>
            <a:t>2018</a:t>
          </a:r>
        </a:p>
      </dgm:t>
    </dgm:pt>
    <dgm:pt modelId="{95CBFB06-8ECB-4F33-AF9D-99619D2E2BDB}" type="parTrans" cxnId="{EB69811E-77C5-4C53-9DC0-76B6C2806AA0}">
      <dgm:prSet/>
      <dgm:spPr/>
      <dgm:t>
        <a:bodyPr/>
        <a:lstStyle/>
        <a:p>
          <a:endParaRPr lang="en-US"/>
        </a:p>
      </dgm:t>
    </dgm:pt>
    <dgm:pt modelId="{770481DB-D18E-45A4-B01E-80D576175F72}" type="sibTrans" cxnId="{EB69811E-77C5-4C53-9DC0-76B6C2806AA0}">
      <dgm:prSet/>
      <dgm:spPr/>
      <dgm:t>
        <a:bodyPr/>
        <a:lstStyle/>
        <a:p>
          <a:endParaRPr lang="en-US"/>
        </a:p>
      </dgm:t>
    </dgm:pt>
    <dgm:pt modelId="{C484C640-E2F0-4AC8-A872-1AAD99197B01}">
      <dgm:prSet phldr="0"/>
      <dgm:spPr/>
      <dgm:t>
        <a:bodyPr/>
        <a:lstStyle/>
        <a:p>
          <a:r>
            <a:rPr lang="en-US" sz="1800" b="1" dirty="0">
              <a:latin typeface="Aptos Display" panose="020F0302020204030204"/>
              <a:hlinkClick xmlns:r="http://schemas.openxmlformats.org/officeDocument/2006/relationships" r:id="rId6"/>
            </a:rPr>
            <a:t>Marriott / Starwood</a:t>
          </a:r>
          <a:r>
            <a:rPr lang="en-US" sz="1800" b="1" dirty="0">
              <a:latin typeface="Aptos Display" panose="020F0302020204030204"/>
            </a:rPr>
            <a:t> </a:t>
          </a:r>
          <a:r>
            <a:rPr lang="en-US" sz="1800" b="0" dirty="0">
              <a:latin typeface="Aptos Display" panose="020F0302020204030204"/>
            </a:rPr>
            <a:t>– 500 Million People – $52 Million</a:t>
          </a:r>
          <a:endParaRPr lang="en-US" sz="1800" b="0" dirty="0"/>
        </a:p>
      </dgm:t>
    </dgm:pt>
    <dgm:pt modelId="{C4ECFE22-65EF-4294-93B0-C851E6B1FE0B}" type="parTrans" cxnId="{860C73A3-D85E-4A13-B604-777BC6A62A9C}">
      <dgm:prSet/>
      <dgm:spPr/>
      <dgm:t>
        <a:bodyPr/>
        <a:lstStyle/>
        <a:p>
          <a:endParaRPr lang="en-US"/>
        </a:p>
      </dgm:t>
    </dgm:pt>
    <dgm:pt modelId="{4E80802B-0132-43FD-A248-15D5E249BC43}" type="sibTrans" cxnId="{860C73A3-D85E-4A13-B604-777BC6A62A9C}">
      <dgm:prSet/>
      <dgm:spPr/>
      <dgm:t>
        <a:bodyPr/>
        <a:lstStyle/>
        <a:p>
          <a:endParaRPr lang="en-US"/>
        </a:p>
      </dgm:t>
    </dgm:pt>
    <dgm:pt modelId="{254B5E72-EA0D-444C-8266-F723756E6C8E}">
      <dgm:prSet phldr="0"/>
      <dgm:spPr/>
      <dgm:t>
        <a:bodyPr/>
        <a:lstStyle/>
        <a:p>
          <a:pPr>
            <a:defRPr b="1"/>
          </a:pPr>
          <a:r>
            <a:rPr lang="en-US" sz="2200" b="1" dirty="0">
              <a:latin typeface="Aptos Display" panose="020F0302020204030204"/>
            </a:rPr>
            <a:t>2021</a:t>
          </a:r>
        </a:p>
      </dgm:t>
    </dgm:pt>
    <dgm:pt modelId="{03B4E77B-0540-4C26-8464-D2FD9CA90AFF}" type="parTrans" cxnId="{0B1AA305-22C4-4417-8C94-F93F34C3082B}">
      <dgm:prSet/>
      <dgm:spPr/>
      <dgm:t>
        <a:bodyPr/>
        <a:lstStyle/>
        <a:p>
          <a:endParaRPr lang="en-US"/>
        </a:p>
      </dgm:t>
    </dgm:pt>
    <dgm:pt modelId="{27E6F8E6-FC10-4011-A237-18B7F6720721}" type="sibTrans" cxnId="{0B1AA305-22C4-4417-8C94-F93F34C3082B}">
      <dgm:prSet/>
      <dgm:spPr/>
      <dgm:t>
        <a:bodyPr/>
        <a:lstStyle/>
        <a:p>
          <a:endParaRPr lang="en-US"/>
        </a:p>
      </dgm:t>
    </dgm:pt>
    <dgm:pt modelId="{3B1D8E3D-01DD-4FFB-BF1A-FB71C4C81774}">
      <dgm:prSet phldr="0"/>
      <dgm:spPr/>
      <dgm:t>
        <a:bodyPr/>
        <a:lstStyle/>
        <a:p>
          <a:r>
            <a:rPr lang="en-US" sz="1800" b="1" dirty="0">
              <a:latin typeface="Aptos Display" panose="020F0302020204030204"/>
              <a:hlinkClick xmlns:r="http://schemas.openxmlformats.org/officeDocument/2006/relationships" r:id="rId7"/>
            </a:rPr>
            <a:t>Colonial Pipeline</a:t>
          </a:r>
          <a:r>
            <a:rPr lang="en-US" sz="1800" b="0" dirty="0">
              <a:latin typeface="Aptos Display" panose="020F0302020204030204"/>
              <a:hlinkClick xmlns:r="http://schemas.openxmlformats.org/officeDocument/2006/relationships" r:id="rId7"/>
            </a:rPr>
            <a:t> </a:t>
          </a:r>
          <a:r>
            <a:rPr lang="en-US" sz="1800" b="0" dirty="0">
              <a:latin typeface="Aptos Display" panose="020F0302020204030204"/>
            </a:rPr>
            <a:t>– Ransomware $4.4 Million Ransom</a:t>
          </a:r>
        </a:p>
      </dgm:t>
    </dgm:pt>
    <dgm:pt modelId="{44CB7AAA-312F-47FF-AC5D-F4B697C01D23}" type="parTrans" cxnId="{A9B9DA6E-1F31-4984-A5B9-B943B8E43336}">
      <dgm:prSet/>
      <dgm:spPr/>
      <dgm:t>
        <a:bodyPr/>
        <a:lstStyle/>
        <a:p>
          <a:endParaRPr lang="en-US"/>
        </a:p>
      </dgm:t>
    </dgm:pt>
    <dgm:pt modelId="{DB43CA17-50E9-4F0C-859D-A63EF90FD74D}" type="sibTrans" cxnId="{A9B9DA6E-1F31-4984-A5B9-B943B8E43336}">
      <dgm:prSet/>
      <dgm:spPr/>
      <dgm:t>
        <a:bodyPr/>
        <a:lstStyle/>
        <a:p>
          <a:endParaRPr lang="en-US"/>
        </a:p>
      </dgm:t>
    </dgm:pt>
    <dgm:pt modelId="{19ABDD8C-64D4-43D5-9B46-E9BE97D88BDB}">
      <dgm:prSet phldr="0"/>
      <dgm:spPr/>
      <dgm:t>
        <a:bodyPr/>
        <a:lstStyle/>
        <a:p>
          <a:r>
            <a:rPr lang="en-US" sz="1800" b="1" dirty="0">
              <a:latin typeface="Aptos Display" panose="020F0302020204030204"/>
              <a:hlinkClick xmlns:r="http://schemas.openxmlformats.org/officeDocument/2006/relationships" r:id="rId8"/>
            </a:rPr>
            <a:t>WannaCry</a:t>
          </a:r>
          <a:r>
            <a:rPr lang="en-US" sz="1800" b="0" dirty="0">
              <a:latin typeface="Aptos Display" panose="020F0302020204030204"/>
            </a:rPr>
            <a:t> – 200,000 computers 150 countries $4 Billion</a:t>
          </a:r>
        </a:p>
      </dgm:t>
    </dgm:pt>
    <dgm:pt modelId="{F4128BAC-A0FE-4817-9660-64AFF4F400C6}" type="parTrans" cxnId="{79CC3777-17D4-4E0C-9E9E-4C23C0A7CC92}">
      <dgm:prSet/>
      <dgm:spPr/>
      <dgm:t>
        <a:bodyPr/>
        <a:lstStyle/>
        <a:p>
          <a:endParaRPr lang="en-US"/>
        </a:p>
      </dgm:t>
    </dgm:pt>
    <dgm:pt modelId="{F8965260-2D82-4C20-ACFC-53BD42FC3044}" type="sibTrans" cxnId="{79CC3777-17D4-4E0C-9E9E-4C23C0A7CC92}">
      <dgm:prSet/>
      <dgm:spPr/>
      <dgm:t>
        <a:bodyPr/>
        <a:lstStyle/>
        <a:p>
          <a:endParaRPr lang="en-US"/>
        </a:p>
      </dgm:t>
    </dgm:pt>
    <dgm:pt modelId="{9EFF9E5B-1A20-4441-8C4A-57F8CACAC669}">
      <dgm:prSet phldr="0"/>
      <dgm:spPr/>
      <dgm:t>
        <a:bodyPr/>
        <a:lstStyle/>
        <a:p>
          <a:r>
            <a:rPr lang="en-US" sz="1800" b="1" dirty="0">
              <a:latin typeface="Aptos Display" panose="020F0302020204030204"/>
              <a:hlinkClick xmlns:r="http://schemas.openxmlformats.org/officeDocument/2006/relationships" r:id="rId9"/>
            </a:rPr>
            <a:t>Log4J</a:t>
          </a:r>
          <a:r>
            <a:rPr lang="en-US" sz="1800" b="0" dirty="0">
              <a:latin typeface="Aptos Display" panose="020F0302020204030204"/>
            </a:rPr>
            <a:t> – Vulnerability</a:t>
          </a:r>
        </a:p>
      </dgm:t>
    </dgm:pt>
    <dgm:pt modelId="{AE042A17-864C-4D27-84A6-ACE2E83D5B04}" type="parTrans" cxnId="{358784D0-42B6-4EA0-A400-E18209E5FB67}">
      <dgm:prSet/>
      <dgm:spPr/>
      <dgm:t>
        <a:bodyPr/>
        <a:lstStyle/>
        <a:p>
          <a:endParaRPr lang="en-US"/>
        </a:p>
      </dgm:t>
    </dgm:pt>
    <dgm:pt modelId="{0552F16B-D561-4BC6-AB4C-4CB030733E72}" type="sibTrans" cxnId="{358784D0-42B6-4EA0-A400-E18209E5FB67}">
      <dgm:prSet/>
      <dgm:spPr/>
      <dgm:t>
        <a:bodyPr/>
        <a:lstStyle/>
        <a:p>
          <a:endParaRPr lang="en-US"/>
        </a:p>
      </dgm:t>
    </dgm:pt>
    <dgm:pt modelId="{4634CDED-1F80-4DA4-9DEB-1D6EEC78FD99}">
      <dgm:prSet phldr="0"/>
      <dgm:spPr/>
      <dgm:t>
        <a:bodyPr/>
        <a:lstStyle/>
        <a:p>
          <a:pPr>
            <a:defRPr b="1"/>
          </a:pPr>
          <a:r>
            <a:rPr lang="en-US" sz="1100" b="1" dirty="0">
              <a:solidFill>
                <a:srgbClr val="444444"/>
              </a:solidFill>
              <a:latin typeface="Calibri"/>
              <a:ea typeface="Calibri"/>
              <a:cs typeface="Calibri"/>
            </a:rPr>
            <a:t>2013</a:t>
          </a:r>
        </a:p>
      </dgm:t>
    </dgm:pt>
    <dgm:pt modelId="{65D7A739-B715-4391-B19E-A06D33419E82}" type="parTrans" cxnId="{5D2C7BBF-2875-4988-814A-FB0C6A0335AC}">
      <dgm:prSet/>
      <dgm:spPr/>
      <dgm:t>
        <a:bodyPr/>
        <a:lstStyle/>
        <a:p>
          <a:endParaRPr lang="en-US"/>
        </a:p>
      </dgm:t>
    </dgm:pt>
    <dgm:pt modelId="{13F3690F-F79B-41C3-B395-D5F1C510F1AB}" type="sibTrans" cxnId="{5D2C7BBF-2875-4988-814A-FB0C6A0335AC}">
      <dgm:prSet/>
      <dgm:spPr/>
      <dgm:t>
        <a:bodyPr/>
        <a:lstStyle/>
        <a:p>
          <a:endParaRPr lang="en-US"/>
        </a:p>
      </dgm:t>
    </dgm:pt>
    <dgm:pt modelId="{4932B81D-9AD4-44DC-8426-85A040CBDAF4}">
      <dgm:prSet phldr="0" custT="1"/>
      <dgm:spPr/>
      <dgm:t>
        <a:bodyPr/>
        <a:lstStyle/>
        <a:p>
          <a:r>
            <a:rPr lang="en-US" sz="1200" b="1" kern="1200" dirty="0">
              <a:solidFill>
                <a:schemeClr val="accent2"/>
              </a:solidFill>
              <a:latin typeface="Aptos Display" panose="020F0302020204030204"/>
              <a:ea typeface="+mn-ea"/>
              <a:cs typeface="+mn-cs"/>
              <a:hlinkClick xmlns:r="http://schemas.openxmlformats.org/officeDocument/2006/relationships" r:id="rId10">
                <a:extLst>
                  <a:ext uri="{A12FA001-AC4F-418D-AE19-62706E023703}">
                    <ahyp:hlinkClr xmlns:ahyp="http://schemas.microsoft.com/office/drawing/2018/hyperlinkcolor" val="tx"/>
                  </a:ext>
                </a:extLst>
              </a:hlinkClick>
            </a:rPr>
            <a:t>Stuxnet</a:t>
          </a:r>
          <a:r>
            <a:rPr lang="en-US" sz="1100" b="0" kern="1200" dirty="0">
              <a:solidFill>
                <a:srgbClr val="444444"/>
              </a:solidFill>
              <a:latin typeface="Calibri"/>
              <a:ea typeface="Calibri"/>
              <a:cs typeface="Calibri"/>
            </a:rPr>
            <a:t> – </a:t>
          </a:r>
          <a:r>
            <a:rPr lang="en-US" sz="1200" b="0" kern="1200" dirty="0">
              <a:solidFill>
                <a:srgbClr val="26375D">
                  <a:hueOff val="0"/>
                  <a:satOff val="0"/>
                  <a:lumOff val="0"/>
                  <a:alphaOff val="0"/>
                </a:srgbClr>
              </a:solidFill>
              <a:latin typeface="Aptos Display" panose="020F0302020204030204"/>
              <a:ea typeface="+mn-ea"/>
              <a:cs typeface="+mn-cs"/>
            </a:rPr>
            <a:t>Iranian Nuclear enrichment </a:t>
          </a:r>
        </a:p>
      </dgm:t>
    </dgm:pt>
    <dgm:pt modelId="{8CAADCC2-898D-4FFB-84F3-183EBA85E1D7}" type="parTrans" cxnId="{D463C1AD-834E-4E94-9120-C9B2436BF2A9}">
      <dgm:prSet/>
      <dgm:spPr/>
      <dgm:t>
        <a:bodyPr/>
        <a:lstStyle/>
        <a:p>
          <a:endParaRPr lang="en-US"/>
        </a:p>
      </dgm:t>
    </dgm:pt>
    <dgm:pt modelId="{DC427AF4-7B69-46FF-BE82-836392CCA636}" type="sibTrans" cxnId="{D463C1AD-834E-4E94-9120-C9B2436BF2A9}">
      <dgm:prSet/>
      <dgm:spPr/>
      <dgm:t>
        <a:bodyPr/>
        <a:lstStyle/>
        <a:p>
          <a:endParaRPr lang="en-US"/>
        </a:p>
      </dgm:t>
    </dgm:pt>
    <dgm:pt modelId="{449770CB-91B7-4C20-9CD3-948A7F07C18A}">
      <dgm:prSet phldr="0"/>
      <dgm:spPr/>
      <dgm:t>
        <a:bodyPr/>
        <a:lstStyle/>
        <a:p>
          <a:pPr>
            <a:defRPr b="1"/>
          </a:pPr>
          <a:r>
            <a:rPr lang="en-US" sz="1800" b="0" dirty="0">
              <a:latin typeface="Aptos Display" panose="020F0302020204030204"/>
            </a:rPr>
            <a:t>2023</a:t>
          </a:r>
        </a:p>
      </dgm:t>
    </dgm:pt>
    <dgm:pt modelId="{A118DB98-44D8-4C2B-8706-F62D8152B10A}" type="parTrans" cxnId="{D024BF45-A888-4EB1-A5EC-FC85A7D3C266}">
      <dgm:prSet/>
      <dgm:spPr/>
      <dgm:t>
        <a:bodyPr/>
        <a:lstStyle/>
        <a:p>
          <a:endParaRPr lang="en-US"/>
        </a:p>
      </dgm:t>
    </dgm:pt>
    <dgm:pt modelId="{64922CCB-2D09-46FE-8B3D-8AA9C8572AEB}" type="sibTrans" cxnId="{D024BF45-A888-4EB1-A5EC-FC85A7D3C266}">
      <dgm:prSet/>
      <dgm:spPr/>
      <dgm:t>
        <a:bodyPr/>
        <a:lstStyle/>
        <a:p>
          <a:endParaRPr lang="en-US"/>
        </a:p>
      </dgm:t>
    </dgm:pt>
    <dgm:pt modelId="{0EC1D36B-E421-414F-BEDE-D16091CAD6AF}">
      <dgm:prSet phldr="0"/>
      <dgm:spPr/>
      <dgm:t>
        <a:bodyPr/>
        <a:lstStyle/>
        <a:p>
          <a:r>
            <a:rPr lang="en-US" sz="1800" b="1" dirty="0">
              <a:latin typeface="Aptos Display" panose="020F0302020204030204"/>
              <a:hlinkClick xmlns:r="http://schemas.openxmlformats.org/officeDocument/2006/relationships" r:id="rId11"/>
            </a:rPr>
            <a:t>MGM Resorts</a:t>
          </a:r>
          <a:r>
            <a:rPr lang="en-US" sz="1800" b="1" dirty="0">
              <a:latin typeface="Aptos Display" panose="020F0302020204030204"/>
            </a:rPr>
            <a:t> </a:t>
          </a:r>
          <a:r>
            <a:rPr lang="en-US" sz="1800" b="0" dirty="0">
              <a:latin typeface="Aptos Display" panose="020F0302020204030204"/>
            </a:rPr>
            <a:t>- $100 Million 10 – Minutes</a:t>
          </a:r>
        </a:p>
      </dgm:t>
    </dgm:pt>
    <dgm:pt modelId="{83EE728D-B4B7-4DF0-9A9D-198491D52705}" type="parTrans" cxnId="{D53F2BFA-B8CE-4A01-A597-43BE93589A26}">
      <dgm:prSet/>
      <dgm:spPr/>
      <dgm:t>
        <a:bodyPr/>
        <a:lstStyle/>
        <a:p>
          <a:endParaRPr lang="en-US"/>
        </a:p>
      </dgm:t>
    </dgm:pt>
    <dgm:pt modelId="{91AD52C8-DC19-4279-9181-74B8223308A8}" type="sibTrans" cxnId="{D53F2BFA-B8CE-4A01-A597-43BE93589A26}">
      <dgm:prSet/>
      <dgm:spPr/>
      <dgm:t>
        <a:bodyPr/>
        <a:lstStyle/>
        <a:p>
          <a:endParaRPr lang="en-US"/>
        </a:p>
      </dgm:t>
    </dgm:pt>
    <dgm:pt modelId="{4C4C764A-E897-411B-B411-C20FFAC83572}">
      <dgm:prSet phldr="0"/>
      <dgm:spPr/>
      <dgm:t>
        <a:bodyPr/>
        <a:lstStyle/>
        <a:p>
          <a:pPr>
            <a:defRPr b="1"/>
          </a:pPr>
          <a:r>
            <a:rPr lang="en-US" sz="1800" b="0" dirty="0">
              <a:latin typeface="Aptos Display" panose="020F0302020204030204"/>
            </a:rPr>
            <a:t>2024</a:t>
          </a:r>
        </a:p>
      </dgm:t>
    </dgm:pt>
    <dgm:pt modelId="{3CD3B71A-25F1-48A9-8D70-7BA3058D5D61}" type="parTrans" cxnId="{CCFC75AE-11A9-4CF8-B23A-BFBFADA09D1F}">
      <dgm:prSet/>
      <dgm:spPr/>
      <dgm:t>
        <a:bodyPr/>
        <a:lstStyle/>
        <a:p>
          <a:endParaRPr lang="en-US"/>
        </a:p>
      </dgm:t>
    </dgm:pt>
    <dgm:pt modelId="{345EA3EA-E1A8-4957-8076-F377AF787DF7}" type="sibTrans" cxnId="{CCFC75AE-11A9-4CF8-B23A-BFBFADA09D1F}">
      <dgm:prSet/>
      <dgm:spPr/>
      <dgm:t>
        <a:bodyPr/>
        <a:lstStyle/>
        <a:p>
          <a:endParaRPr lang="en-US"/>
        </a:p>
      </dgm:t>
    </dgm:pt>
    <dgm:pt modelId="{94615DBC-2004-4B12-B947-CBBBD18EBDB2}">
      <dgm:prSet phldr="0"/>
      <dgm:spPr/>
      <dgm:t>
        <a:bodyPr/>
        <a:lstStyle/>
        <a:p>
          <a:r>
            <a:rPr lang="en-US" sz="1800" b="1" dirty="0">
              <a:latin typeface="Aptos Display" panose="020F0302020204030204"/>
              <a:hlinkClick xmlns:r="http://schemas.openxmlformats.org/officeDocument/2006/relationships" r:id="rId12"/>
            </a:rPr>
            <a:t>Change Healthcare </a:t>
          </a:r>
          <a:r>
            <a:rPr lang="en-US" sz="1800" b="0" dirty="0">
              <a:latin typeface="Aptos Display" panose="020F0302020204030204"/>
            </a:rPr>
            <a:t>Ransomware –115 Million Americans – $22 Million</a:t>
          </a:r>
        </a:p>
      </dgm:t>
    </dgm:pt>
    <dgm:pt modelId="{04EC72DB-4AB3-4797-95D4-3B09B2EE0AE4}" type="parTrans" cxnId="{B1082196-CB2E-45BD-9B61-093F143678CF}">
      <dgm:prSet/>
      <dgm:spPr/>
      <dgm:t>
        <a:bodyPr/>
        <a:lstStyle/>
        <a:p>
          <a:endParaRPr lang="en-US"/>
        </a:p>
      </dgm:t>
    </dgm:pt>
    <dgm:pt modelId="{4D1AEE08-7D2D-45E3-924F-6BA71C0AFC7F}" type="sibTrans" cxnId="{B1082196-CB2E-45BD-9B61-093F143678CF}">
      <dgm:prSet/>
      <dgm:spPr/>
      <dgm:t>
        <a:bodyPr/>
        <a:lstStyle/>
        <a:p>
          <a:endParaRPr lang="en-US"/>
        </a:p>
      </dgm:t>
    </dgm:pt>
    <dgm:pt modelId="{D4B0F394-20ED-4344-8C49-7F5B049A17E9}" type="pres">
      <dgm:prSet presAssocID="{264C655C-0AA9-4787-B67F-535958BC9A25}" presName="root" presStyleCnt="0">
        <dgm:presLayoutVars>
          <dgm:chMax/>
          <dgm:chPref/>
          <dgm:animLvl val="lvl"/>
        </dgm:presLayoutVars>
      </dgm:prSet>
      <dgm:spPr/>
    </dgm:pt>
    <dgm:pt modelId="{BED6E8B7-2858-4861-AB01-949C6F2CCF44}" type="pres">
      <dgm:prSet presAssocID="{264C655C-0AA9-4787-B67F-535958BC9A25}"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9CC7CF89-3345-4668-96F7-14C4DEF2F3FA}" type="pres">
      <dgm:prSet presAssocID="{264C655C-0AA9-4787-B67F-535958BC9A25}" presName="nodes" presStyleCnt="0">
        <dgm:presLayoutVars>
          <dgm:chMax/>
          <dgm:chPref/>
          <dgm:animLvl val="lvl"/>
        </dgm:presLayoutVars>
      </dgm:prSet>
      <dgm:spPr/>
    </dgm:pt>
    <dgm:pt modelId="{1A82A4B4-85AF-4FE6-A1F6-B0A50CFE3566}" type="pres">
      <dgm:prSet presAssocID="{B210018A-606B-4706-B291-D49568A1CA39}" presName="composite" presStyleCnt="0"/>
      <dgm:spPr/>
    </dgm:pt>
    <dgm:pt modelId="{0A334664-B3B5-4944-86A8-6D749F1DB74D}" type="pres">
      <dgm:prSet presAssocID="{B210018A-606B-4706-B291-D49568A1CA39}" presName="L1TextContainer" presStyleLbl="revTx" presStyleIdx="0" presStyleCnt="10">
        <dgm:presLayoutVars>
          <dgm:chMax val="1"/>
          <dgm:chPref val="1"/>
          <dgm:bulletEnabled val="1"/>
        </dgm:presLayoutVars>
      </dgm:prSet>
      <dgm:spPr/>
    </dgm:pt>
    <dgm:pt modelId="{F04BE636-9C3B-4A39-87B0-1941B2AFDECE}" type="pres">
      <dgm:prSet presAssocID="{B210018A-606B-4706-B291-D49568A1CA39}" presName="L2TextContainerWrapper" presStyleCnt="0">
        <dgm:presLayoutVars>
          <dgm:chMax val="0"/>
          <dgm:chPref val="0"/>
          <dgm:bulletEnabled val="1"/>
        </dgm:presLayoutVars>
      </dgm:prSet>
      <dgm:spPr/>
    </dgm:pt>
    <dgm:pt modelId="{06DA1AB3-2623-4ED3-80CE-68BCC885FF24}" type="pres">
      <dgm:prSet presAssocID="{B210018A-606B-4706-B291-D49568A1CA39}" presName="L2TextContainer" presStyleLbl="bgAcc1" presStyleIdx="0" presStyleCnt="10"/>
      <dgm:spPr/>
    </dgm:pt>
    <dgm:pt modelId="{A179009B-1D09-47F7-A05B-E31826B25D95}" type="pres">
      <dgm:prSet presAssocID="{B210018A-606B-4706-B291-D49568A1CA39}" presName="FlexibleEmptyPlaceHolder" presStyleCnt="0"/>
      <dgm:spPr/>
    </dgm:pt>
    <dgm:pt modelId="{D273FFAA-EECB-4FEF-AF2A-6E2EC6147946}" type="pres">
      <dgm:prSet presAssocID="{B210018A-606B-4706-B291-D49568A1CA39}" presName="ConnectLine" presStyleLbl="sibTrans1D1" presStyleIdx="0" presStyleCnt="10"/>
      <dgm:spPr>
        <a:noFill/>
        <a:ln w="12700" cap="flat" cmpd="sng" algn="ctr">
          <a:solidFill>
            <a:schemeClr val="accent1">
              <a:hueOff val="0"/>
              <a:satOff val="0"/>
              <a:lumOff val="0"/>
              <a:alphaOff val="0"/>
            </a:schemeClr>
          </a:solidFill>
          <a:prstDash val="dash"/>
          <a:miter lim="800000"/>
        </a:ln>
        <a:effectLst/>
      </dgm:spPr>
    </dgm:pt>
    <dgm:pt modelId="{64CB2EEE-A8C3-40E7-BBFC-70A1E3420911}" type="pres">
      <dgm:prSet presAssocID="{B210018A-606B-4706-B291-D49568A1CA39}" presName="ConnectorPoint" presStyleLbl="alignNode1" presStyleIdx="0" presStyleCnt="10"/>
      <dgm:spPr/>
    </dgm:pt>
    <dgm:pt modelId="{A0C070ED-04A5-41EC-B157-72309D37C404}" type="pres">
      <dgm:prSet presAssocID="{B210018A-606B-4706-B291-D49568A1CA39}" presName="EmptyPlaceHolder" presStyleCnt="0"/>
      <dgm:spPr/>
    </dgm:pt>
    <dgm:pt modelId="{3E664DA6-BD10-4633-8919-8330D548A6DF}" type="pres">
      <dgm:prSet presAssocID="{8B2D612A-B8DD-47D8-A679-1003853C2AFD}" presName="spaceBetweenRectangles" presStyleCnt="0"/>
      <dgm:spPr/>
    </dgm:pt>
    <dgm:pt modelId="{9378F8B5-9885-461D-B1EA-1D398119F02D}" type="pres">
      <dgm:prSet presAssocID="{4634CDED-1F80-4DA4-9DEB-1D6EEC78FD99}" presName="composite" presStyleCnt="0"/>
      <dgm:spPr/>
    </dgm:pt>
    <dgm:pt modelId="{32AB02E7-0163-4274-ACC6-A2EC904B01BE}" type="pres">
      <dgm:prSet presAssocID="{4634CDED-1F80-4DA4-9DEB-1D6EEC78FD99}" presName="L1TextContainer" presStyleLbl="revTx" presStyleIdx="1" presStyleCnt="10">
        <dgm:presLayoutVars>
          <dgm:chMax val="1"/>
          <dgm:chPref val="1"/>
          <dgm:bulletEnabled val="1"/>
        </dgm:presLayoutVars>
      </dgm:prSet>
      <dgm:spPr/>
    </dgm:pt>
    <dgm:pt modelId="{25D1DE82-2477-4DCD-AF25-D5646D0B43E1}" type="pres">
      <dgm:prSet presAssocID="{4634CDED-1F80-4DA4-9DEB-1D6EEC78FD99}" presName="L2TextContainerWrapper" presStyleCnt="0">
        <dgm:presLayoutVars>
          <dgm:chMax val="0"/>
          <dgm:chPref val="0"/>
          <dgm:bulletEnabled val="1"/>
        </dgm:presLayoutVars>
      </dgm:prSet>
      <dgm:spPr/>
    </dgm:pt>
    <dgm:pt modelId="{CFC99FD5-FDE1-415B-A5BC-7A67DAA40AF4}" type="pres">
      <dgm:prSet presAssocID="{4634CDED-1F80-4DA4-9DEB-1D6EEC78FD99}" presName="L2TextContainer" presStyleLbl="bgAcc1" presStyleIdx="1" presStyleCnt="10"/>
      <dgm:spPr/>
    </dgm:pt>
    <dgm:pt modelId="{7C7C40AB-916B-475D-8FDB-CA1787B07271}" type="pres">
      <dgm:prSet presAssocID="{4634CDED-1F80-4DA4-9DEB-1D6EEC78FD99}" presName="FlexibleEmptyPlaceHolder" presStyleCnt="0"/>
      <dgm:spPr/>
    </dgm:pt>
    <dgm:pt modelId="{EE216D61-4BE6-4BDF-8080-61B5F42D06CC}" type="pres">
      <dgm:prSet presAssocID="{4634CDED-1F80-4DA4-9DEB-1D6EEC78FD99}" presName="ConnectLine" presStyleLbl="sibTrans1D1" presStyleIdx="1" presStyleCnt="10"/>
      <dgm:spPr>
        <a:noFill/>
        <a:ln w="12700" cap="flat" cmpd="sng" algn="ctr">
          <a:solidFill>
            <a:schemeClr val="accent1">
              <a:hueOff val="0"/>
              <a:satOff val="0"/>
              <a:lumOff val="0"/>
              <a:alphaOff val="0"/>
            </a:schemeClr>
          </a:solidFill>
          <a:prstDash val="dash"/>
          <a:miter lim="800000"/>
        </a:ln>
        <a:effectLst/>
      </dgm:spPr>
    </dgm:pt>
    <dgm:pt modelId="{92AB93F5-6074-48A3-8470-27B4154F3CEF}" type="pres">
      <dgm:prSet presAssocID="{4634CDED-1F80-4DA4-9DEB-1D6EEC78FD99}" presName="ConnectorPoint" presStyleLbl="alignNode1" presStyleIdx="1" presStyleCnt="10"/>
      <dgm:spPr/>
    </dgm:pt>
    <dgm:pt modelId="{5256FE7D-37D0-4026-B477-713227F45E6E}" type="pres">
      <dgm:prSet presAssocID="{4634CDED-1F80-4DA4-9DEB-1D6EEC78FD99}" presName="EmptyPlaceHolder" presStyleCnt="0"/>
      <dgm:spPr/>
    </dgm:pt>
    <dgm:pt modelId="{9B2DBFF9-1C3C-4BB3-8234-11AF7DB6C8F0}" type="pres">
      <dgm:prSet presAssocID="{13F3690F-F79B-41C3-B395-D5F1C510F1AB}" presName="spaceBetweenRectangles" presStyleCnt="0"/>
      <dgm:spPr/>
    </dgm:pt>
    <dgm:pt modelId="{9F2A7FEA-806E-410E-867E-61E6D4B8CDC5}" type="pres">
      <dgm:prSet presAssocID="{979D1AA9-89A7-44E5-B750-493E74B303D4}" presName="composite" presStyleCnt="0"/>
      <dgm:spPr/>
    </dgm:pt>
    <dgm:pt modelId="{E9CF31F2-783C-41D7-AA1B-3B180D508626}" type="pres">
      <dgm:prSet presAssocID="{979D1AA9-89A7-44E5-B750-493E74B303D4}" presName="L1TextContainer" presStyleLbl="revTx" presStyleIdx="2" presStyleCnt="10">
        <dgm:presLayoutVars>
          <dgm:chMax val="1"/>
          <dgm:chPref val="1"/>
          <dgm:bulletEnabled val="1"/>
        </dgm:presLayoutVars>
      </dgm:prSet>
      <dgm:spPr/>
    </dgm:pt>
    <dgm:pt modelId="{F353BBE1-AF14-4CA1-994A-5DE388DEEA4C}" type="pres">
      <dgm:prSet presAssocID="{979D1AA9-89A7-44E5-B750-493E74B303D4}" presName="L2TextContainerWrapper" presStyleCnt="0">
        <dgm:presLayoutVars>
          <dgm:chMax val="0"/>
          <dgm:chPref val="0"/>
          <dgm:bulletEnabled val="1"/>
        </dgm:presLayoutVars>
      </dgm:prSet>
      <dgm:spPr/>
    </dgm:pt>
    <dgm:pt modelId="{276EC712-CAEE-4CF7-B2C3-F2F8B3D05BBF}" type="pres">
      <dgm:prSet presAssocID="{979D1AA9-89A7-44E5-B750-493E74B303D4}" presName="L2TextContainer" presStyleLbl="bgAcc1" presStyleIdx="2" presStyleCnt="10"/>
      <dgm:spPr/>
    </dgm:pt>
    <dgm:pt modelId="{5577AA75-30D7-43AF-9506-E6FD6F971987}" type="pres">
      <dgm:prSet presAssocID="{979D1AA9-89A7-44E5-B750-493E74B303D4}" presName="FlexibleEmptyPlaceHolder" presStyleCnt="0"/>
      <dgm:spPr/>
    </dgm:pt>
    <dgm:pt modelId="{CEF91BE8-DF40-48C6-8F29-824EC492328B}" type="pres">
      <dgm:prSet presAssocID="{979D1AA9-89A7-44E5-B750-493E74B303D4}" presName="ConnectLine" presStyleLbl="sibTrans1D1" presStyleIdx="2" presStyleCnt="10"/>
      <dgm:spPr>
        <a:noFill/>
        <a:ln w="12700" cap="flat" cmpd="sng" algn="ctr">
          <a:solidFill>
            <a:schemeClr val="accent1">
              <a:hueOff val="0"/>
              <a:satOff val="0"/>
              <a:lumOff val="0"/>
              <a:alphaOff val="0"/>
            </a:schemeClr>
          </a:solidFill>
          <a:prstDash val="dash"/>
          <a:miter lim="800000"/>
        </a:ln>
        <a:effectLst/>
      </dgm:spPr>
    </dgm:pt>
    <dgm:pt modelId="{3FC9A9BD-F636-4686-AAF0-D6FA4BE0708C}" type="pres">
      <dgm:prSet presAssocID="{979D1AA9-89A7-44E5-B750-493E74B303D4}" presName="ConnectorPoint" presStyleLbl="alignNode1" presStyleIdx="2" presStyleCnt="10"/>
      <dgm:spPr/>
    </dgm:pt>
    <dgm:pt modelId="{D7D809CF-4AF6-4A2B-9E4F-5B323F96F3E8}" type="pres">
      <dgm:prSet presAssocID="{979D1AA9-89A7-44E5-B750-493E74B303D4}" presName="EmptyPlaceHolder" presStyleCnt="0"/>
      <dgm:spPr/>
    </dgm:pt>
    <dgm:pt modelId="{09392398-3431-4197-BFCA-9068A281FCC9}" type="pres">
      <dgm:prSet presAssocID="{18B810A4-D0D0-4241-BEF6-CEDE7FD527FD}" presName="spaceBetweenRectangles" presStyleCnt="0"/>
      <dgm:spPr/>
    </dgm:pt>
    <dgm:pt modelId="{4EC63242-4B32-4745-9C22-97BE0A9105DD}" type="pres">
      <dgm:prSet presAssocID="{71CC3939-C696-4A54-A4C4-CB400DDEFE17}" presName="composite" presStyleCnt="0"/>
      <dgm:spPr/>
    </dgm:pt>
    <dgm:pt modelId="{0E56021E-16DD-4F5E-9BAE-8E3B58C8AD0E}" type="pres">
      <dgm:prSet presAssocID="{71CC3939-C696-4A54-A4C4-CB400DDEFE17}" presName="L1TextContainer" presStyleLbl="revTx" presStyleIdx="3" presStyleCnt="10">
        <dgm:presLayoutVars>
          <dgm:chMax val="1"/>
          <dgm:chPref val="1"/>
          <dgm:bulletEnabled val="1"/>
        </dgm:presLayoutVars>
      </dgm:prSet>
      <dgm:spPr/>
    </dgm:pt>
    <dgm:pt modelId="{F075E3D8-5667-40F6-A26C-18FCF4422755}" type="pres">
      <dgm:prSet presAssocID="{71CC3939-C696-4A54-A4C4-CB400DDEFE17}" presName="L2TextContainerWrapper" presStyleCnt="0">
        <dgm:presLayoutVars>
          <dgm:chMax val="0"/>
          <dgm:chPref val="0"/>
          <dgm:bulletEnabled val="1"/>
        </dgm:presLayoutVars>
      </dgm:prSet>
      <dgm:spPr/>
    </dgm:pt>
    <dgm:pt modelId="{EB3698E3-BB18-47AA-8437-F36364929C9A}" type="pres">
      <dgm:prSet presAssocID="{71CC3939-C696-4A54-A4C4-CB400DDEFE17}" presName="L2TextContainer" presStyleLbl="bgAcc1" presStyleIdx="3" presStyleCnt="10"/>
      <dgm:spPr/>
    </dgm:pt>
    <dgm:pt modelId="{A9158F31-3A81-4FCA-9835-B6276889F352}" type="pres">
      <dgm:prSet presAssocID="{71CC3939-C696-4A54-A4C4-CB400DDEFE17}" presName="FlexibleEmptyPlaceHolder" presStyleCnt="0"/>
      <dgm:spPr/>
    </dgm:pt>
    <dgm:pt modelId="{95CD4EC2-34C7-44DE-A92E-7980BD3BBCAB}" type="pres">
      <dgm:prSet presAssocID="{71CC3939-C696-4A54-A4C4-CB400DDEFE17}" presName="ConnectLine" presStyleLbl="sibTrans1D1" presStyleIdx="3" presStyleCnt="10"/>
      <dgm:spPr>
        <a:noFill/>
        <a:ln w="12700" cap="flat" cmpd="sng" algn="ctr">
          <a:solidFill>
            <a:schemeClr val="accent1">
              <a:hueOff val="0"/>
              <a:satOff val="0"/>
              <a:lumOff val="0"/>
              <a:alphaOff val="0"/>
            </a:schemeClr>
          </a:solidFill>
          <a:prstDash val="dash"/>
          <a:miter lim="800000"/>
        </a:ln>
        <a:effectLst/>
      </dgm:spPr>
    </dgm:pt>
    <dgm:pt modelId="{ED85E1E2-CD2B-479F-99F3-4FDAB036AFDE}" type="pres">
      <dgm:prSet presAssocID="{71CC3939-C696-4A54-A4C4-CB400DDEFE17}" presName="ConnectorPoint" presStyleLbl="alignNode1" presStyleIdx="3" presStyleCnt="10"/>
      <dgm:spPr/>
    </dgm:pt>
    <dgm:pt modelId="{E63E8D9E-EA55-4B48-B9DC-C71D746F9C47}" type="pres">
      <dgm:prSet presAssocID="{71CC3939-C696-4A54-A4C4-CB400DDEFE17}" presName="EmptyPlaceHolder" presStyleCnt="0"/>
      <dgm:spPr/>
    </dgm:pt>
    <dgm:pt modelId="{4E2D8E7D-DA41-49E5-84BD-3EABA168201E}" type="pres">
      <dgm:prSet presAssocID="{D4B336DF-22EC-4A89-BD10-AAC158F81EB4}" presName="spaceBetweenRectangles" presStyleCnt="0"/>
      <dgm:spPr/>
    </dgm:pt>
    <dgm:pt modelId="{5324C0CD-D2F7-4410-A626-DAE5DAD23F6D}" type="pres">
      <dgm:prSet presAssocID="{88BEE726-A6C4-4ABF-82C1-31599315ED69}" presName="composite" presStyleCnt="0"/>
      <dgm:spPr/>
    </dgm:pt>
    <dgm:pt modelId="{C54903B6-CAEE-4470-A119-5ADA4E1DA945}" type="pres">
      <dgm:prSet presAssocID="{88BEE726-A6C4-4ABF-82C1-31599315ED69}" presName="L1TextContainer" presStyleLbl="revTx" presStyleIdx="4" presStyleCnt="10">
        <dgm:presLayoutVars>
          <dgm:chMax val="1"/>
          <dgm:chPref val="1"/>
          <dgm:bulletEnabled val="1"/>
        </dgm:presLayoutVars>
      </dgm:prSet>
      <dgm:spPr/>
    </dgm:pt>
    <dgm:pt modelId="{5EBE0C2A-53E7-4467-9CA7-5ED5F881ED50}" type="pres">
      <dgm:prSet presAssocID="{88BEE726-A6C4-4ABF-82C1-31599315ED69}" presName="L2TextContainerWrapper" presStyleCnt="0">
        <dgm:presLayoutVars>
          <dgm:chMax val="0"/>
          <dgm:chPref val="0"/>
          <dgm:bulletEnabled val="1"/>
        </dgm:presLayoutVars>
      </dgm:prSet>
      <dgm:spPr/>
    </dgm:pt>
    <dgm:pt modelId="{7708456C-2B4C-467B-BC5A-0E29222C63EB}" type="pres">
      <dgm:prSet presAssocID="{88BEE726-A6C4-4ABF-82C1-31599315ED69}" presName="L2TextContainer" presStyleLbl="bgAcc1" presStyleIdx="4" presStyleCnt="10"/>
      <dgm:spPr/>
    </dgm:pt>
    <dgm:pt modelId="{BDE2C217-06B2-43AB-8330-DC5A8B03B3C8}" type="pres">
      <dgm:prSet presAssocID="{88BEE726-A6C4-4ABF-82C1-31599315ED69}" presName="FlexibleEmptyPlaceHolder" presStyleCnt="0"/>
      <dgm:spPr/>
    </dgm:pt>
    <dgm:pt modelId="{E9F3D93B-E5ED-4120-9BDF-33155220082D}" type="pres">
      <dgm:prSet presAssocID="{88BEE726-A6C4-4ABF-82C1-31599315ED69}" presName="ConnectLine" presStyleLbl="sibTrans1D1" presStyleIdx="4" presStyleCnt="10"/>
      <dgm:spPr>
        <a:noFill/>
        <a:ln w="12700" cap="flat" cmpd="sng" algn="ctr">
          <a:solidFill>
            <a:schemeClr val="accent1">
              <a:hueOff val="0"/>
              <a:satOff val="0"/>
              <a:lumOff val="0"/>
              <a:alphaOff val="0"/>
            </a:schemeClr>
          </a:solidFill>
          <a:prstDash val="dash"/>
          <a:miter lim="800000"/>
        </a:ln>
        <a:effectLst/>
      </dgm:spPr>
    </dgm:pt>
    <dgm:pt modelId="{8DAE0A1A-3112-4E81-A4DE-BE5974D93646}" type="pres">
      <dgm:prSet presAssocID="{88BEE726-A6C4-4ABF-82C1-31599315ED69}" presName="ConnectorPoint" presStyleLbl="alignNode1" presStyleIdx="4" presStyleCnt="10"/>
      <dgm:spPr/>
    </dgm:pt>
    <dgm:pt modelId="{3F47B217-0117-478F-AD76-A8AB156DADB7}" type="pres">
      <dgm:prSet presAssocID="{88BEE726-A6C4-4ABF-82C1-31599315ED69}" presName="EmptyPlaceHolder" presStyleCnt="0"/>
      <dgm:spPr/>
    </dgm:pt>
    <dgm:pt modelId="{9FE8BC37-F84D-4355-A22F-B0F2FE3A1DE8}" type="pres">
      <dgm:prSet presAssocID="{D8F5822F-10B5-4DDA-97B0-E4831C0D7C1E}" presName="spaceBetweenRectangles" presStyleCnt="0"/>
      <dgm:spPr/>
    </dgm:pt>
    <dgm:pt modelId="{DDDBE817-FCB9-4BB1-97F0-833D311CAB52}" type="pres">
      <dgm:prSet presAssocID="{D6DF0000-2EA5-46E8-84E0-A10373428633}" presName="composite" presStyleCnt="0"/>
      <dgm:spPr/>
    </dgm:pt>
    <dgm:pt modelId="{CC13BA58-B863-4CA1-95AA-FE7CA47F589A}" type="pres">
      <dgm:prSet presAssocID="{D6DF0000-2EA5-46E8-84E0-A10373428633}" presName="L1TextContainer" presStyleLbl="revTx" presStyleIdx="5" presStyleCnt="10">
        <dgm:presLayoutVars>
          <dgm:chMax val="1"/>
          <dgm:chPref val="1"/>
          <dgm:bulletEnabled val="1"/>
        </dgm:presLayoutVars>
      </dgm:prSet>
      <dgm:spPr/>
    </dgm:pt>
    <dgm:pt modelId="{6715643B-A8C8-4B6D-B161-20B44FD5658D}" type="pres">
      <dgm:prSet presAssocID="{D6DF0000-2EA5-46E8-84E0-A10373428633}" presName="L2TextContainerWrapper" presStyleCnt="0">
        <dgm:presLayoutVars>
          <dgm:chMax val="0"/>
          <dgm:chPref val="0"/>
          <dgm:bulletEnabled val="1"/>
        </dgm:presLayoutVars>
      </dgm:prSet>
      <dgm:spPr/>
    </dgm:pt>
    <dgm:pt modelId="{685E05EC-564D-491C-9B7A-0B754B35166A}" type="pres">
      <dgm:prSet presAssocID="{D6DF0000-2EA5-46E8-84E0-A10373428633}" presName="L2TextContainer" presStyleLbl="bgAcc1" presStyleIdx="5" presStyleCnt="10"/>
      <dgm:spPr/>
    </dgm:pt>
    <dgm:pt modelId="{DBEB1EF9-9FBB-471F-8C2B-D57334CF7136}" type="pres">
      <dgm:prSet presAssocID="{D6DF0000-2EA5-46E8-84E0-A10373428633}" presName="FlexibleEmptyPlaceHolder" presStyleCnt="0"/>
      <dgm:spPr/>
    </dgm:pt>
    <dgm:pt modelId="{8835D3A3-E328-4503-96EE-75B57C101968}" type="pres">
      <dgm:prSet presAssocID="{D6DF0000-2EA5-46E8-84E0-A10373428633}" presName="ConnectLine" presStyleLbl="sibTrans1D1" presStyleIdx="5" presStyleCnt="10"/>
      <dgm:spPr>
        <a:noFill/>
        <a:ln w="12700" cap="flat" cmpd="sng" algn="ctr">
          <a:solidFill>
            <a:schemeClr val="accent1">
              <a:hueOff val="0"/>
              <a:satOff val="0"/>
              <a:lumOff val="0"/>
              <a:alphaOff val="0"/>
            </a:schemeClr>
          </a:solidFill>
          <a:prstDash val="dash"/>
          <a:miter lim="800000"/>
        </a:ln>
        <a:effectLst/>
      </dgm:spPr>
    </dgm:pt>
    <dgm:pt modelId="{12CC6081-ABCD-4A9E-9696-1E7840875CC3}" type="pres">
      <dgm:prSet presAssocID="{D6DF0000-2EA5-46E8-84E0-A10373428633}" presName="ConnectorPoint" presStyleLbl="alignNode1" presStyleIdx="5" presStyleCnt="10"/>
      <dgm:spPr/>
    </dgm:pt>
    <dgm:pt modelId="{D0507EC0-D7DA-401A-89FF-30C927BC38FE}" type="pres">
      <dgm:prSet presAssocID="{D6DF0000-2EA5-46E8-84E0-A10373428633}" presName="EmptyPlaceHolder" presStyleCnt="0"/>
      <dgm:spPr/>
    </dgm:pt>
    <dgm:pt modelId="{A2483D00-CDE5-4C28-96D3-1A23C60DED71}" type="pres">
      <dgm:prSet presAssocID="{D8C1E10F-AD18-4A1C-B8A1-D62F0F240F4A}" presName="spaceBetweenRectangles" presStyleCnt="0"/>
      <dgm:spPr/>
    </dgm:pt>
    <dgm:pt modelId="{55CDEADB-0EF3-4E98-81B2-28112D7088C1}" type="pres">
      <dgm:prSet presAssocID="{AF487B8A-C99D-46A1-BB4B-FA86CCAC40A1}" presName="composite" presStyleCnt="0"/>
      <dgm:spPr/>
    </dgm:pt>
    <dgm:pt modelId="{73743316-03E9-493D-B24F-9E4BCF8E6EAD}" type="pres">
      <dgm:prSet presAssocID="{AF487B8A-C99D-46A1-BB4B-FA86CCAC40A1}" presName="L1TextContainer" presStyleLbl="revTx" presStyleIdx="6" presStyleCnt="10">
        <dgm:presLayoutVars>
          <dgm:chMax val="1"/>
          <dgm:chPref val="1"/>
          <dgm:bulletEnabled val="1"/>
        </dgm:presLayoutVars>
      </dgm:prSet>
      <dgm:spPr/>
    </dgm:pt>
    <dgm:pt modelId="{BDF030C1-F6BF-4CAA-AE6A-A1ADACB1A226}" type="pres">
      <dgm:prSet presAssocID="{AF487B8A-C99D-46A1-BB4B-FA86CCAC40A1}" presName="L2TextContainerWrapper" presStyleCnt="0">
        <dgm:presLayoutVars>
          <dgm:chMax val="0"/>
          <dgm:chPref val="0"/>
          <dgm:bulletEnabled val="1"/>
        </dgm:presLayoutVars>
      </dgm:prSet>
      <dgm:spPr/>
    </dgm:pt>
    <dgm:pt modelId="{359AFBED-8C8A-4DA3-A9BE-EB92462954BA}" type="pres">
      <dgm:prSet presAssocID="{AF487B8A-C99D-46A1-BB4B-FA86CCAC40A1}" presName="L2TextContainer" presStyleLbl="bgAcc1" presStyleIdx="6" presStyleCnt="10"/>
      <dgm:spPr/>
    </dgm:pt>
    <dgm:pt modelId="{244FF315-7785-4039-8A49-3A491A545045}" type="pres">
      <dgm:prSet presAssocID="{AF487B8A-C99D-46A1-BB4B-FA86CCAC40A1}" presName="FlexibleEmptyPlaceHolder" presStyleCnt="0"/>
      <dgm:spPr/>
    </dgm:pt>
    <dgm:pt modelId="{15BB66AE-8CC2-41DB-9D4A-675B95158136}" type="pres">
      <dgm:prSet presAssocID="{AF487B8A-C99D-46A1-BB4B-FA86CCAC40A1}" presName="ConnectLine" presStyleLbl="sibTrans1D1" presStyleIdx="6" presStyleCnt="10"/>
      <dgm:spPr>
        <a:noFill/>
        <a:ln w="12700" cap="flat" cmpd="sng" algn="ctr">
          <a:solidFill>
            <a:schemeClr val="accent1">
              <a:hueOff val="0"/>
              <a:satOff val="0"/>
              <a:lumOff val="0"/>
              <a:alphaOff val="0"/>
            </a:schemeClr>
          </a:solidFill>
          <a:prstDash val="dash"/>
          <a:miter lim="800000"/>
        </a:ln>
        <a:effectLst/>
      </dgm:spPr>
    </dgm:pt>
    <dgm:pt modelId="{2A09E87E-791F-413F-B235-418850A1C550}" type="pres">
      <dgm:prSet presAssocID="{AF487B8A-C99D-46A1-BB4B-FA86CCAC40A1}" presName="ConnectorPoint" presStyleLbl="alignNode1" presStyleIdx="6" presStyleCnt="10"/>
      <dgm:spPr/>
    </dgm:pt>
    <dgm:pt modelId="{69100C2F-923B-4484-B506-6997E4C5A837}" type="pres">
      <dgm:prSet presAssocID="{AF487B8A-C99D-46A1-BB4B-FA86CCAC40A1}" presName="EmptyPlaceHolder" presStyleCnt="0"/>
      <dgm:spPr/>
    </dgm:pt>
    <dgm:pt modelId="{EEF4AC26-B329-4B5C-979D-6898DB8C6984}" type="pres">
      <dgm:prSet presAssocID="{770481DB-D18E-45A4-B01E-80D576175F72}" presName="spaceBetweenRectangles" presStyleCnt="0"/>
      <dgm:spPr/>
    </dgm:pt>
    <dgm:pt modelId="{86058ED7-6B34-4DFE-9D13-9AD0FAC919A3}" type="pres">
      <dgm:prSet presAssocID="{254B5E72-EA0D-444C-8266-F723756E6C8E}" presName="composite" presStyleCnt="0"/>
      <dgm:spPr/>
    </dgm:pt>
    <dgm:pt modelId="{ECFC05FE-F0CA-42F8-B535-0C853772C476}" type="pres">
      <dgm:prSet presAssocID="{254B5E72-EA0D-444C-8266-F723756E6C8E}" presName="L1TextContainer" presStyleLbl="revTx" presStyleIdx="7" presStyleCnt="10">
        <dgm:presLayoutVars>
          <dgm:chMax val="1"/>
          <dgm:chPref val="1"/>
          <dgm:bulletEnabled val="1"/>
        </dgm:presLayoutVars>
      </dgm:prSet>
      <dgm:spPr/>
    </dgm:pt>
    <dgm:pt modelId="{354A5071-67E1-4E6A-94A9-B0B31BCB9EA5}" type="pres">
      <dgm:prSet presAssocID="{254B5E72-EA0D-444C-8266-F723756E6C8E}" presName="L2TextContainerWrapper" presStyleCnt="0">
        <dgm:presLayoutVars>
          <dgm:chMax val="0"/>
          <dgm:chPref val="0"/>
          <dgm:bulletEnabled val="1"/>
        </dgm:presLayoutVars>
      </dgm:prSet>
      <dgm:spPr/>
    </dgm:pt>
    <dgm:pt modelId="{D3F9CE12-7F42-4F98-9E87-4FAB50494866}" type="pres">
      <dgm:prSet presAssocID="{254B5E72-EA0D-444C-8266-F723756E6C8E}" presName="L2TextContainer" presStyleLbl="bgAcc1" presStyleIdx="7" presStyleCnt="10"/>
      <dgm:spPr/>
    </dgm:pt>
    <dgm:pt modelId="{D9565B87-FEFB-4DD5-AC26-0C2783DC4842}" type="pres">
      <dgm:prSet presAssocID="{254B5E72-EA0D-444C-8266-F723756E6C8E}" presName="FlexibleEmptyPlaceHolder" presStyleCnt="0"/>
      <dgm:spPr/>
    </dgm:pt>
    <dgm:pt modelId="{21A57470-C0ED-43A0-8CE4-BFA10F2B16F5}" type="pres">
      <dgm:prSet presAssocID="{254B5E72-EA0D-444C-8266-F723756E6C8E}" presName="ConnectLine" presStyleLbl="sibTrans1D1" presStyleIdx="7" presStyleCnt="10"/>
      <dgm:spPr>
        <a:noFill/>
        <a:ln w="12700" cap="flat" cmpd="sng" algn="ctr">
          <a:solidFill>
            <a:schemeClr val="accent1">
              <a:hueOff val="0"/>
              <a:satOff val="0"/>
              <a:lumOff val="0"/>
              <a:alphaOff val="0"/>
            </a:schemeClr>
          </a:solidFill>
          <a:prstDash val="dash"/>
          <a:miter lim="800000"/>
        </a:ln>
        <a:effectLst/>
      </dgm:spPr>
    </dgm:pt>
    <dgm:pt modelId="{9C8C839E-CCBD-41CD-AE8F-4F2A67F37EA5}" type="pres">
      <dgm:prSet presAssocID="{254B5E72-EA0D-444C-8266-F723756E6C8E}" presName="ConnectorPoint" presStyleLbl="alignNode1" presStyleIdx="7" presStyleCnt="10"/>
      <dgm:spPr/>
    </dgm:pt>
    <dgm:pt modelId="{A1CA2D66-FF8C-4F88-AC4C-D3B8285240B1}" type="pres">
      <dgm:prSet presAssocID="{254B5E72-EA0D-444C-8266-F723756E6C8E}" presName="EmptyPlaceHolder" presStyleCnt="0"/>
      <dgm:spPr/>
    </dgm:pt>
    <dgm:pt modelId="{1943C4EB-1247-401B-BB3B-16E7A11233BC}" type="pres">
      <dgm:prSet presAssocID="{27E6F8E6-FC10-4011-A237-18B7F6720721}" presName="spaceBetweenRectangles" presStyleCnt="0"/>
      <dgm:spPr/>
    </dgm:pt>
    <dgm:pt modelId="{04888DBE-EB0E-4210-8042-D86231488428}" type="pres">
      <dgm:prSet presAssocID="{449770CB-91B7-4C20-9CD3-948A7F07C18A}" presName="composite" presStyleCnt="0"/>
      <dgm:spPr/>
    </dgm:pt>
    <dgm:pt modelId="{09710C56-6F01-44CB-9414-2C4455018E7F}" type="pres">
      <dgm:prSet presAssocID="{449770CB-91B7-4C20-9CD3-948A7F07C18A}" presName="L1TextContainer" presStyleLbl="revTx" presStyleIdx="8" presStyleCnt="10">
        <dgm:presLayoutVars>
          <dgm:chMax val="1"/>
          <dgm:chPref val="1"/>
          <dgm:bulletEnabled val="1"/>
        </dgm:presLayoutVars>
      </dgm:prSet>
      <dgm:spPr/>
    </dgm:pt>
    <dgm:pt modelId="{5C967E44-4F85-4D1D-9313-45A999CC9FC6}" type="pres">
      <dgm:prSet presAssocID="{449770CB-91B7-4C20-9CD3-948A7F07C18A}" presName="L2TextContainerWrapper" presStyleCnt="0">
        <dgm:presLayoutVars>
          <dgm:chMax val="0"/>
          <dgm:chPref val="0"/>
          <dgm:bulletEnabled val="1"/>
        </dgm:presLayoutVars>
      </dgm:prSet>
      <dgm:spPr/>
    </dgm:pt>
    <dgm:pt modelId="{6023E62B-9A31-4E54-8504-E70772E067F1}" type="pres">
      <dgm:prSet presAssocID="{449770CB-91B7-4C20-9CD3-948A7F07C18A}" presName="L2TextContainer" presStyleLbl="bgAcc1" presStyleIdx="8" presStyleCnt="10"/>
      <dgm:spPr/>
    </dgm:pt>
    <dgm:pt modelId="{1EE9EBA4-F59B-4C99-A808-C290E4ABC90A}" type="pres">
      <dgm:prSet presAssocID="{449770CB-91B7-4C20-9CD3-948A7F07C18A}" presName="FlexibleEmptyPlaceHolder" presStyleCnt="0"/>
      <dgm:spPr/>
    </dgm:pt>
    <dgm:pt modelId="{752FA1CF-817C-4C74-AA10-F894007EB373}" type="pres">
      <dgm:prSet presAssocID="{449770CB-91B7-4C20-9CD3-948A7F07C18A}" presName="ConnectLine" presStyleLbl="sibTrans1D1" presStyleIdx="8" presStyleCnt="10"/>
      <dgm:spPr>
        <a:noFill/>
        <a:ln w="12700" cap="flat" cmpd="sng" algn="ctr">
          <a:solidFill>
            <a:schemeClr val="accent1">
              <a:hueOff val="0"/>
              <a:satOff val="0"/>
              <a:lumOff val="0"/>
              <a:alphaOff val="0"/>
            </a:schemeClr>
          </a:solidFill>
          <a:prstDash val="dash"/>
          <a:miter lim="800000"/>
        </a:ln>
        <a:effectLst/>
      </dgm:spPr>
    </dgm:pt>
    <dgm:pt modelId="{053ECFA1-E1C8-4823-8893-79FE8437B69B}" type="pres">
      <dgm:prSet presAssocID="{449770CB-91B7-4C20-9CD3-948A7F07C18A}" presName="ConnectorPoint" presStyleLbl="alignNode1" presStyleIdx="8" presStyleCnt="10"/>
      <dgm:spPr/>
    </dgm:pt>
    <dgm:pt modelId="{ED48E746-707E-4675-9FCC-46E41A046128}" type="pres">
      <dgm:prSet presAssocID="{449770CB-91B7-4C20-9CD3-948A7F07C18A}" presName="EmptyPlaceHolder" presStyleCnt="0"/>
      <dgm:spPr/>
    </dgm:pt>
    <dgm:pt modelId="{E06B3188-2ED8-426A-9713-CCA0ED7E8AF8}" type="pres">
      <dgm:prSet presAssocID="{64922CCB-2D09-46FE-8B3D-8AA9C8572AEB}" presName="spaceBetweenRectangles" presStyleCnt="0"/>
      <dgm:spPr/>
    </dgm:pt>
    <dgm:pt modelId="{4C520C6C-81C8-4D32-8854-6A17514094BA}" type="pres">
      <dgm:prSet presAssocID="{4C4C764A-E897-411B-B411-C20FFAC83572}" presName="composite" presStyleCnt="0"/>
      <dgm:spPr/>
    </dgm:pt>
    <dgm:pt modelId="{4BC3F5B0-C36B-445B-AAB8-69CCDE5EBF32}" type="pres">
      <dgm:prSet presAssocID="{4C4C764A-E897-411B-B411-C20FFAC83572}" presName="L1TextContainer" presStyleLbl="revTx" presStyleIdx="9" presStyleCnt="10">
        <dgm:presLayoutVars>
          <dgm:chMax val="1"/>
          <dgm:chPref val="1"/>
          <dgm:bulletEnabled val="1"/>
        </dgm:presLayoutVars>
      </dgm:prSet>
      <dgm:spPr/>
    </dgm:pt>
    <dgm:pt modelId="{DE666D22-1277-4215-A6E2-A4CB86F45128}" type="pres">
      <dgm:prSet presAssocID="{4C4C764A-E897-411B-B411-C20FFAC83572}" presName="L2TextContainerWrapper" presStyleCnt="0">
        <dgm:presLayoutVars>
          <dgm:chMax val="0"/>
          <dgm:chPref val="0"/>
          <dgm:bulletEnabled val="1"/>
        </dgm:presLayoutVars>
      </dgm:prSet>
      <dgm:spPr/>
    </dgm:pt>
    <dgm:pt modelId="{2FEEFA2D-0F6F-40D8-84EB-C4EF4DFD669C}" type="pres">
      <dgm:prSet presAssocID="{4C4C764A-E897-411B-B411-C20FFAC83572}" presName="L2TextContainer" presStyleLbl="bgAcc1" presStyleIdx="9" presStyleCnt="10"/>
      <dgm:spPr/>
    </dgm:pt>
    <dgm:pt modelId="{CDD88139-2340-4500-B89D-57CC3C1AEADF}" type="pres">
      <dgm:prSet presAssocID="{4C4C764A-E897-411B-B411-C20FFAC83572}" presName="FlexibleEmptyPlaceHolder" presStyleCnt="0"/>
      <dgm:spPr/>
    </dgm:pt>
    <dgm:pt modelId="{C44F57FD-E6C9-4467-9138-623F3DDB2948}" type="pres">
      <dgm:prSet presAssocID="{4C4C764A-E897-411B-B411-C20FFAC83572}" presName="ConnectLine" presStyleLbl="sibTrans1D1" presStyleIdx="9" presStyleCnt="10"/>
      <dgm:spPr>
        <a:noFill/>
        <a:ln w="12700" cap="flat" cmpd="sng" algn="ctr">
          <a:solidFill>
            <a:schemeClr val="accent1">
              <a:hueOff val="0"/>
              <a:satOff val="0"/>
              <a:lumOff val="0"/>
              <a:alphaOff val="0"/>
            </a:schemeClr>
          </a:solidFill>
          <a:prstDash val="dash"/>
          <a:miter lim="800000"/>
        </a:ln>
        <a:effectLst/>
      </dgm:spPr>
    </dgm:pt>
    <dgm:pt modelId="{B6BC9CF1-B913-4465-AB85-2265AFA447B4}" type="pres">
      <dgm:prSet presAssocID="{4C4C764A-E897-411B-B411-C20FFAC83572}" presName="ConnectorPoint" presStyleLbl="alignNode1" presStyleIdx="9" presStyleCnt="10"/>
      <dgm:spPr/>
    </dgm:pt>
    <dgm:pt modelId="{C53695C2-B214-433D-8EB9-704168F5CE32}" type="pres">
      <dgm:prSet presAssocID="{4C4C764A-E897-411B-B411-C20FFAC83572}" presName="EmptyPlaceHolder" presStyleCnt="0"/>
      <dgm:spPr/>
    </dgm:pt>
  </dgm:ptLst>
  <dgm:cxnLst>
    <dgm:cxn modelId="{0B1AA305-22C4-4417-8C94-F93F34C3082B}" srcId="{264C655C-0AA9-4787-B67F-535958BC9A25}" destId="{254B5E72-EA0D-444C-8266-F723756E6C8E}" srcOrd="7" destOrd="0" parTransId="{03B4E77B-0540-4C26-8464-D2FD9CA90AFF}" sibTransId="{27E6F8E6-FC10-4011-A237-18B7F6720721}"/>
    <dgm:cxn modelId="{D6712D13-45B2-43C8-BC22-9D032986A46A}" type="presOf" srcId="{4F546B80-CEC8-4C68-9E9B-B9B2ED8552B7}" destId="{7708456C-2B4C-467B-BC5A-0E29222C63EB}" srcOrd="0" destOrd="0" presId="urn:microsoft.com/office/officeart/2016/7/layout/BasicTimeline"/>
    <dgm:cxn modelId="{EB69811E-77C5-4C53-9DC0-76B6C2806AA0}" srcId="{264C655C-0AA9-4787-B67F-535958BC9A25}" destId="{AF487B8A-C99D-46A1-BB4B-FA86CCAC40A1}" srcOrd="6" destOrd="0" parTransId="{95CBFB06-8ECB-4F33-AF9D-99619D2E2BDB}" sibTransId="{770481DB-D18E-45A4-B01E-80D576175F72}"/>
    <dgm:cxn modelId="{7EFFE327-C240-44FE-BCED-3530EEC28473}" type="presOf" srcId="{94615DBC-2004-4B12-B947-CBBBD18EBDB2}" destId="{2FEEFA2D-0F6F-40D8-84EB-C4EF4DFD669C}" srcOrd="0" destOrd="0" presId="urn:microsoft.com/office/officeart/2016/7/layout/BasicTimeline"/>
    <dgm:cxn modelId="{C358D72E-2301-41F3-B373-4594E1AFA694}" type="presOf" srcId="{4932B81D-9AD4-44DC-8426-85A040CBDAF4}" destId="{06DA1AB3-2623-4ED3-80CE-68BCC885FF24}" srcOrd="0" destOrd="0" presId="urn:microsoft.com/office/officeart/2016/7/layout/BasicTimeline"/>
    <dgm:cxn modelId="{D30ACE40-6A36-426D-9E6F-95C046A48007}" srcId="{264C655C-0AA9-4787-B67F-535958BC9A25}" destId="{B210018A-606B-4706-B291-D49568A1CA39}" srcOrd="0" destOrd="0" parTransId="{EBB3D6BC-8F4A-4099-9986-7C5220E4E7A5}" sibTransId="{8B2D612A-B8DD-47D8-A679-1003853C2AFD}"/>
    <dgm:cxn modelId="{98D0ED5D-81B1-4D53-ABE8-E41265F53295}" type="presOf" srcId="{4634CDED-1F80-4DA4-9DEB-1D6EEC78FD99}" destId="{32AB02E7-0163-4274-ACC6-A2EC904B01BE}" srcOrd="0" destOrd="0" presId="urn:microsoft.com/office/officeart/2016/7/layout/BasicTimeline"/>
    <dgm:cxn modelId="{D024BF45-A888-4EB1-A5EC-FC85A7D3C266}" srcId="{264C655C-0AA9-4787-B67F-535958BC9A25}" destId="{449770CB-91B7-4C20-9CD3-948A7F07C18A}" srcOrd="8" destOrd="0" parTransId="{A118DB98-44D8-4C2B-8706-F62D8152B10A}" sibTransId="{64922CCB-2D09-46FE-8B3D-8AA9C8572AEB}"/>
    <dgm:cxn modelId="{A54C6967-F243-4FE9-8C63-F526AE499769}" srcId="{71CC3939-C696-4A54-A4C4-CB400DDEFE17}" destId="{8796D75B-8280-4914-8096-FA17E3C4C10D}" srcOrd="0" destOrd="0" parTransId="{C6286F26-32D5-4428-99E0-63F3604388DF}" sibTransId="{566EB50E-F0D0-408D-96F6-05D69B5EF67C}"/>
    <dgm:cxn modelId="{24D7B368-D162-411A-BC5D-EDB3E90527D1}" srcId="{264C655C-0AA9-4787-B67F-535958BC9A25}" destId="{D6DF0000-2EA5-46E8-84E0-A10373428633}" srcOrd="5" destOrd="0" parTransId="{94E3F73D-F935-431C-A87F-E0F0B400F2A3}" sibTransId="{D8C1E10F-AD18-4A1C-B8A1-D62F0F240F4A}"/>
    <dgm:cxn modelId="{56876B6A-CE7F-4611-B940-247871F53498}" srcId="{D6DF0000-2EA5-46E8-84E0-A10373428633}" destId="{740FD2F1-EDC4-4B63-A04C-C7166CA30B0C}" srcOrd="0" destOrd="0" parTransId="{23538840-5D39-4A0D-8970-5D192544F86C}" sibTransId="{3933D24B-5ADD-4F14-9C06-6A5F275D54C6}"/>
    <dgm:cxn modelId="{6597226E-CA00-4EF2-BC19-CB31064E8DE4}" type="presOf" srcId="{D6DF0000-2EA5-46E8-84E0-A10373428633}" destId="{CC13BA58-B863-4CA1-95AA-FE7CA47F589A}" srcOrd="0" destOrd="0" presId="urn:microsoft.com/office/officeart/2016/7/layout/BasicTimeline"/>
    <dgm:cxn modelId="{A9B9DA6E-1F31-4984-A5B9-B943B8E43336}" srcId="{254B5E72-EA0D-444C-8266-F723756E6C8E}" destId="{3B1D8E3D-01DD-4FFB-BF1A-FB71C4C81774}" srcOrd="0" destOrd="0" parTransId="{44CB7AAA-312F-47FF-AC5D-F4B697C01D23}" sibTransId="{DB43CA17-50E9-4F0C-859D-A63EF90FD74D}"/>
    <dgm:cxn modelId="{D834414F-36DE-4D5A-866E-3A44E4C8EEA7}" srcId="{264C655C-0AA9-4787-B67F-535958BC9A25}" destId="{71CC3939-C696-4A54-A4C4-CB400DDEFE17}" srcOrd="3" destOrd="0" parTransId="{C02DF289-68D4-437B-A0F4-5F99D0DB588C}" sibTransId="{D4B336DF-22EC-4A89-BD10-AAC158F81EB4}"/>
    <dgm:cxn modelId="{9257C06F-4FD2-443A-B788-40DCFABD1F55}" srcId="{264C655C-0AA9-4787-B67F-535958BC9A25}" destId="{979D1AA9-89A7-44E5-B750-493E74B303D4}" srcOrd="2" destOrd="0" parTransId="{6B4CCA64-5A96-4677-8FE7-50A6D469B748}" sibTransId="{18B810A4-D0D0-4241-BEF6-CEDE7FD527FD}"/>
    <dgm:cxn modelId="{822AA650-503E-47CB-8E41-0D670870C1AE}" type="presOf" srcId="{19ABDD8C-64D4-43D5-9B46-E9BE97D88BDB}" destId="{685E05EC-564D-491C-9B7A-0B754B35166A}" srcOrd="0" destOrd="1" presId="urn:microsoft.com/office/officeart/2016/7/layout/BasicTimeline"/>
    <dgm:cxn modelId="{A2164474-33A4-42B8-94D4-B0F1A81F17E8}" type="presOf" srcId="{2382F767-CE44-429A-BB85-7A3979C05730}" destId="{276EC712-CAEE-4CF7-B2C3-F2F8B3D05BBF}" srcOrd="0" destOrd="0" presId="urn:microsoft.com/office/officeart/2016/7/layout/BasicTimeline"/>
    <dgm:cxn modelId="{127E9256-4377-45BC-B973-C1E0EF336139}" type="presOf" srcId="{C484C640-E2F0-4AC8-A872-1AAD99197B01}" destId="{359AFBED-8C8A-4DA3-A9BE-EB92462954BA}" srcOrd="0" destOrd="0" presId="urn:microsoft.com/office/officeart/2016/7/layout/BasicTimeline"/>
    <dgm:cxn modelId="{79CC3777-17D4-4E0C-9E9E-4C23C0A7CC92}" srcId="{D6DF0000-2EA5-46E8-84E0-A10373428633}" destId="{19ABDD8C-64D4-43D5-9B46-E9BE97D88BDB}" srcOrd="1" destOrd="0" parTransId="{F4128BAC-A0FE-4817-9660-64AFF4F400C6}" sibTransId="{F8965260-2D82-4C20-ACFC-53BD42FC3044}"/>
    <dgm:cxn modelId="{4FFB255A-3A63-4AD8-A2FD-D11D1D446F0D}" type="presOf" srcId="{4C4C764A-E897-411B-B411-C20FFAC83572}" destId="{4BC3F5B0-C36B-445B-AAB8-69CCDE5EBF32}" srcOrd="0" destOrd="0" presId="urn:microsoft.com/office/officeart/2016/7/layout/BasicTimeline"/>
    <dgm:cxn modelId="{FF7DE07A-AE2C-446F-9779-341289202FEF}" type="presOf" srcId="{449770CB-91B7-4C20-9CD3-948A7F07C18A}" destId="{09710C56-6F01-44CB-9414-2C4455018E7F}" srcOrd="0" destOrd="0" presId="urn:microsoft.com/office/officeart/2016/7/layout/BasicTimeline"/>
    <dgm:cxn modelId="{B1082196-CB2E-45BD-9B61-093F143678CF}" srcId="{4C4C764A-E897-411B-B411-C20FFAC83572}" destId="{94615DBC-2004-4B12-B947-CBBBD18EBDB2}" srcOrd="0" destOrd="0" parTransId="{04EC72DB-4AB3-4797-95D4-3B09B2EE0AE4}" sibTransId="{4D1AEE08-7D2D-45E3-924F-6BA71C0AFC7F}"/>
    <dgm:cxn modelId="{E23E5698-A7AC-415F-AC18-9AD1C21261C0}" type="presOf" srcId="{9EFF9E5B-1A20-4441-8C4A-57F8CACAC669}" destId="{D3F9CE12-7F42-4F98-9E87-4FAB50494866}" srcOrd="0" destOrd="1" presId="urn:microsoft.com/office/officeart/2016/7/layout/BasicTimeline"/>
    <dgm:cxn modelId="{E96ED698-872A-4BBD-87C8-CF051BF3CA88}" type="presOf" srcId="{B210018A-606B-4706-B291-D49568A1CA39}" destId="{0A334664-B3B5-4944-86A8-6D749F1DB74D}" srcOrd="0" destOrd="0" presId="urn:microsoft.com/office/officeart/2016/7/layout/BasicTimeline"/>
    <dgm:cxn modelId="{ECA14F99-D3D5-4286-AA14-2E7561DED83E}" type="presOf" srcId="{22C4D691-7971-4AE5-A483-8D6EE602E4B2}" destId="{CFC99FD5-FDE1-415B-A5BC-7A67DAA40AF4}" srcOrd="0" destOrd="0" presId="urn:microsoft.com/office/officeart/2016/7/layout/BasicTimeline"/>
    <dgm:cxn modelId="{860C73A3-D85E-4A13-B604-777BC6A62A9C}" srcId="{AF487B8A-C99D-46A1-BB4B-FA86CCAC40A1}" destId="{C484C640-E2F0-4AC8-A872-1AAD99197B01}" srcOrd="0" destOrd="0" parTransId="{C4ECFE22-65EF-4294-93B0-C851E6B1FE0B}" sibTransId="{4E80802B-0132-43FD-A248-15D5E249BC43}"/>
    <dgm:cxn modelId="{BBE84EA7-2F02-4493-B58A-2AE7D1616898}" type="presOf" srcId="{3B1D8E3D-01DD-4FFB-BF1A-FB71C4C81774}" destId="{D3F9CE12-7F42-4F98-9E87-4FAB50494866}" srcOrd="0" destOrd="0" presId="urn:microsoft.com/office/officeart/2016/7/layout/BasicTimeline"/>
    <dgm:cxn modelId="{36BAEEAC-1F7B-4DF4-BA2D-01BCF6913353}" srcId="{979D1AA9-89A7-44E5-B750-493E74B303D4}" destId="{2382F767-CE44-429A-BB85-7A3979C05730}" srcOrd="0" destOrd="0" parTransId="{19C0E19D-434F-41B7-9900-72322E0FDFC3}" sibTransId="{2941F512-8391-45DE-863E-2A2B11ECD7FE}"/>
    <dgm:cxn modelId="{D463C1AD-834E-4E94-9120-C9B2436BF2A9}" srcId="{B210018A-606B-4706-B291-D49568A1CA39}" destId="{4932B81D-9AD4-44DC-8426-85A040CBDAF4}" srcOrd="0" destOrd="0" parTransId="{8CAADCC2-898D-4FFB-84F3-183EBA85E1D7}" sibTransId="{DC427AF4-7B69-46FF-BE82-836392CCA636}"/>
    <dgm:cxn modelId="{CCFC75AE-11A9-4CF8-B23A-BFBFADA09D1F}" srcId="{264C655C-0AA9-4787-B67F-535958BC9A25}" destId="{4C4C764A-E897-411B-B411-C20FFAC83572}" srcOrd="9" destOrd="0" parTransId="{3CD3B71A-25F1-48A9-8D70-7BA3058D5D61}" sibTransId="{345EA3EA-E1A8-4957-8076-F377AF787DF7}"/>
    <dgm:cxn modelId="{4B2812B1-1E94-4B3F-8625-F138B89F0488}" srcId="{88BEE726-A6C4-4ABF-82C1-31599315ED69}" destId="{4F546B80-CEC8-4C68-9E9B-B9B2ED8552B7}" srcOrd="0" destOrd="0" parTransId="{FB514E46-F469-4C80-B674-9866EBB52374}" sibTransId="{A458F2CB-915F-4685-A0DA-CAEF9E4EDD50}"/>
    <dgm:cxn modelId="{5AF183BD-FA25-4AB3-B107-F5B86A76BE23}" type="presOf" srcId="{254B5E72-EA0D-444C-8266-F723756E6C8E}" destId="{ECFC05FE-F0CA-42F8-B535-0C853772C476}" srcOrd="0" destOrd="0" presId="urn:microsoft.com/office/officeart/2016/7/layout/BasicTimeline"/>
    <dgm:cxn modelId="{5D2C7BBF-2875-4988-814A-FB0C6A0335AC}" srcId="{264C655C-0AA9-4787-B67F-535958BC9A25}" destId="{4634CDED-1F80-4DA4-9DEB-1D6EEC78FD99}" srcOrd="1" destOrd="0" parTransId="{65D7A739-B715-4391-B19E-A06D33419E82}" sibTransId="{13F3690F-F79B-41C3-B395-D5F1C510F1AB}"/>
    <dgm:cxn modelId="{358784D0-42B6-4EA0-A400-E18209E5FB67}" srcId="{254B5E72-EA0D-444C-8266-F723756E6C8E}" destId="{9EFF9E5B-1A20-4441-8C4A-57F8CACAC669}" srcOrd="1" destOrd="0" parTransId="{AE042A17-864C-4D27-84A6-ACE2E83D5B04}" sibTransId="{0552F16B-D561-4BC6-AB4C-4CB030733E72}"/>
    <dgm:cxn modelId="{3D4005D2-8FD2-47FB-AD4E-2D58BCE0C8BA}" type="presOf" srcId="{AF487B8A-C99D-46A1-BB4B-FA86CCAC40A1}" destId="{73743316-03E9-493D-B24F-9E4BCF8E6EAD}" srcOrd="0" destOrd="0" presId="urn:microsoft.com/office/officeart/2016/7/layout/BasicTimeline"/>
    <dgm:cxn modelId="{A77291E3-5126-48D6-9669-2182377AEC48}" type="presOf" srcId="{264C655C-0AA9-4787-B67F-535958BC9A25}" destId="{D4B0F394-20ED-4344-8C49-7F5B049A17E9}" srcOrd="0" destOrd="0" presId="urn:microsoft.com/office/officeart/2016/7/layout/BasicTimeline"/>
    <dgm:cxn modelId="{6C9035E5-0E19-4927-920E-AD9FD7967158}" srcId="{4634CDED-1F80-4DA4-9DEB-1D6EEC78FD99}" destId="{22C4D691-7971-4AE5-A483-8D6EE602E4B2}" srcOrd="0" destOrd="0" parTransId="{B20A03DA-20A1-4DDF-A031-14E8F482820E}" sibTransId="{FD63A1F6-16D4-4C6B-957A-5AED7EE68C1E}"/>
    <dgm:cxn modelId="{DE7743E6-5540-4838-B77A-6E24C6417FA9}" srcId="{264C655C-0AA9-4787-B67F-535958BC9A25}" destId="{88BEE726-A6C4-4ABF-82C1-31599315ED69}" srcOrd="4" destOrd="0" parTransId="{6847C5B4-A7F6-4CA7-88C2-DB1F8403FDFA}" sibTransId="{D8F5822F-10B5-4DDA-97B0-E4831C0D7C1E}"/>
    <dgm:cxn modelId="{BDEB24E8-AA4C-4031-AEA4-11651A7448F3}" type="presOf" srcId="{979D1AA9-89A7-44E5-B750-493E74B303D4}" destId="{E9CF31F2-783C-41D7-AA1B-3B180D508626}" srcOrd="0" destOrd="0" presId="urn:microsoft.com/office/officeart/2016/7/layout/BasicTimeline"/>
    <dgm:cxn modelId="{25FBC4EB-5541-4745-930A-7FAF4D3891FD}" type="presOf" srcId="{8796D75B-8280-4914-8096-FA17E3C4C10D}" destId="{EB3698E3-BB18-47AA-8437-F36364929C9A}" srcOrd="0" destOrd="0" presId="urn:microsoft.com/office/officeart/2016/7/layout/BasicTimeline"/>
    <dgm:cxn modelId="{22F9B3F0-BB6B-4332-AC71-DD6B70011592}" type="presOf" srcId="{0EC1D36B-E421-414F-BEDE-D16091CAD6AF}" destId="{6023E62B-9A31-4E54-8504-E70772E067F1}" srcOrd="0" destOrd="0" presId="urn:microsoft.com/office/officeart/2016/7/layout/BasicTimeline"/>
    <dgm:cxn modelId="{98C3C6F4-FB63-46A8-829D-A5408BAC8FAC}" type="presOf" srcId="{71CC3939-C696-4A54-A4C4-CB400DDEFE17}" destId="{0E56021E-16DD-4F5E-9BAE-8E3B58C8AD0E}" srcOrd="0" destOrd="0" presId="urn:microsoft.com/office/officeart/2016/7/layout/BasicTimeline"/>
    <dgm:cxn modelId="{983427F7-F18B-499B-9EF4-82C05F8A9938}" type="presOf" srcId="{740FD2F1-EDC4-4B63-A04C-C7166CA30B0C}" destId="{685E05EC-564D-491C-9B7A-0B754B35166A}" srcOrd="0" destOrd="0" presId="urn:microsoft.com/office/officeart/2016/7/layout/BasicTimeline"/>
    <dgm:cxn modelId="{D53F2BFA-B8CE-4A01-A597-43BE93589A26}" srcId="{449770CB-91B7-4C20-9CD3-948A7F07C18A}" destId="{0EC1D36B-E421-414F-BEDE-D16091CAD6AF}" srcOrd="0" destOrd="0" parTransId="{83EE728D-B4B7-4DF0-9A9D-198491D52705}" sibTransId="{91AD52C8-DC19-4279-9181-74B8223308A8}"/>
    <dgm:cxn modelId="{EF56B9FE-2557-48DE-A25D-57B58D04F668}" type="presOf" srcId="{88BEE726-A6C4-4ABF-82C1-31599315ED69}" destId="{C54903B6-CAEE-4470-A119-5ADA4E1DA945}" srcOrd="0" destOrd="0" presId="urn:microsoft.com/office/officeart/2016/7/layout/BasicTimeline"/>
    <dgm:cxn modelId="{9A615E0F-B6F6-4093-BE0E-F4977929BC73}" type="presParOf" srcId="{D4B0F394-20ED-4344-8C49-7F5B049A17E9}" destId="{BED6E8B7-2858-4861-AB01-949C6F2CCF44}" srcOrd="0" destOrd="0" presId="urn:microsoft.com/office/officeart/2016/7/layout/BasicTimeline"/>
    <dgm:cxn modelId="{BDEF2116-70DB-4F23-A2E5-7D222042A466}" type="presParOf" srcId="{D4B0F394-20ED-4344-8C49-7F5B049A17E9}" destId="{9CC7CF89-3345-4668-96F7-14C4DEF2F3FA}" srcOrd="1" destOrd="0" presId="urn:microsoft.com/office/officeart/2016/7/layout/BasicTimeline"/>
    <dgm:cxn modelId="{C5D59A3E-3794-4C33-A816-F54F18BC5C21}" type="presParOf" srcId="{9CC7CF89-3345-4668-96F7-14C4DEF2F3FA}" destId="{1A82A4B4-85AF-4FE6-A1F6-B0A50CFE3566}" srcOrd="0" destOrd="0" presId="urn:microsoft.com/office/officeart/2016/7/layout/BasicTimeline"/>
    <dgm:cxn modelId="{A2E0B85B-ED20-4307-BFB7-DAAA1286A313}" type="presParOf" srcId="{1A82A4B4-85AF-4FE6-A1F6-B0A50CFE3566}" destId="{0A334664-B3B5-4944-86A8-6D749F1DB74D}" srcOrd="0" destOrd="0" presId="urn:microsoft.com/office/officeart/2016/7/layout/BasicTimeline"/>
    <dgm:cxn modelId="{650A6CEF-7E3D-4587-B996-AAA814D69656}" type="presParOf" srcId="{1A82A4B4-85AF-4FE6-A1F6-B0A50CFE3566}" destId="{F04BE636-9C3B-4A39-87B0-1941B2AFDECE}" srcOrd="1" destOrd="0" presId="urn:microsoft.com/office/officeart/2016/7/layout/BasicTimeline"/>
    <dgm:cxn modelId="{8300D849-7AF8-4BE5-ADBA-BCAA758909E8}" type="presParOf" srcId="{F04BE636-9C3B-4A39-87B0-1941B2AFDECE}" destId="{06DA1AB3-2623-4ED3-80CE-68BCC885FF24}" srcOrd="0" destOrd="0" presId="urn:microsoft.com/office/officeart/2016/7/layout/BasicTimeline"/>
    <dgm:cxn modelId="{A2EE0CE9-3E39-485E-A978-ADF37DF10766}" type="presParOf" srcId="{F04BE636-9C3B-4A39-87B0-1941B2AFDECE}" destId="{A179009B-1D09-47F7-A05B-E31826B25D95}" srcOrd="1" destOrd="0" presId="urn:microsoft.com/office/officeart/2016/7/layout/BasicTimeline"/>
    <dgm:cxn modelId="{1EDA56C5-2CCE-4786-9D54-4C49A58EBEFF}" type="presParOf" srcId="{1A82A4B4-85AF-4FE6-A1F6-B0A50CFE3566}" destId="{D273FFAA-EECB-4FEF-AF2A-6E2EC6147946}" srcOrd="2" destOrd="0" presId="urn:microsoft.com/office/officeart/2016/7/layout/BasicTimeline"/>
    <dgm:cxn modelId="{C44C7606-B94A-43D0-9DDE-F70DE00A354C}" type="presParOf" srcId="{1A82A4B4-85AF-4FE6-A1F6-B0A50CFE3566}" destId="{64CB2EEE-A8C3-40E7-BBFC-70A1E3420911}" srcOrd="3" destOrd="0" presId="urn:microsoft.com/office/officeart/2016/7/layout/BasicTimeline"/>
    <dgm:cxn modelId="{7B66355B-B9C1-4F8F-AD65-ECBB947F18B7}" type="presParOf" srcId="{1A82A4B4-85AF-4FE6-A1F6-B0A50CFE3566}" destId="{A0C070ED-04A5-41EC-B157-72309D37C404}" srcOrd="4" destOrd="0" presId="urn:microsoft.com/office/officeart/2016/7/layout/BasicTimeline"/>
    <dgm:cxn modelId="{663C39C6-18BE-4E0E-96D2-74C4B1CAC65B}" type="presParOf" srcId="{9CC7CF89-3345-4668-96F7-14C4DEF2F3FA}" destId="{3E664DA6-BD10-4633-8919-8330D548A6DF}" srcOrd="1" destOrd="0" presId="urn:microsoft.com/office/officeart/2016/7/layout/BasicTimeline"/>
    <dgm:cxn modelId="{BC3343D1-0067-4DC2-B3FA-DEAE0C2CA844}" type="presParOf" srcId="{9CC7CF89-3345-4668-96F7-14C4DEF2F3FA}" destId="{9378F8B5-9885-461D-B1EA-1D398119F02D}" srcOrd="2" destOrd="0" presId="urn:microsoft.com/office/officeart/2016/7/layout/BasicTimeline"/>
    <dgm:cxn modelId="{206FEF7B-365C-4E73-A134-672DEB67CD2A}" type="presParOf" srcId="{9378F8B5-9885-461D-B1EA-1D398119F02D}" destId="{32AB02E7-0163-4274-ACC6-A2EC904B01BE}" srcOrd="0" destOrd="0" presId="urn:microsoft.com/office/officeart/2016/7/layout/BasicTimeline"/>
    <dgm:cxn modelId="{6A353687-FEAE-4AEB-99A4-F8B6DAAA9C93}" type="presParOf" srcId="{9378F8B5-9885-461D-B1EA-1D398119F02D}" destId="{25D1DE82-2477-4DCD-AF25-D5646D0B43E1}" srcOrd="1" destOrd="0" presId="urn:microsoft.com/office/officeart/2016/7/layout/BasicTimeline"/>
    <dgm:cxn modelId="{41F07037-DF6A-4B62-A7A0-6A18F0B8955A}" type="presParOf" srcId="{25D1DE82-2477-4DCD-AF25-D5646D0B43E1}" destId="{CFC99FD5-FDE1-415B-A5BC-7A67DAA40AF4}" srcOrd="0" destOrd="0" presId="urn:microsoft.com/office/officeart/2016/7/layout/BasicTimeline"/>
    <dgm:cxn modelId="{83FC76ED-A271-4F65-8C97-F22440882378}" type="presParOf" srcId="{25D1DE82-2477-4DCD-AF25-D5646D0B43E1}" destId="{7C7C40AB-916B-475D-8FDB-CA1787B07271}" srcOrd="1" destOrd="0" presId="urn:microsoft.com/office/officeart/2016/7/layout/BasicTimeline"/>
    <dgm:cxn modelId="{9A11B566-59AB-4237-8952-D5BF324CCBF8}" type="presParOf" srcId="{9378F8B5-9885-461D-B1EA-1D398119F02D}" destId="{EE216D61-4BE6-4BDF-8080-61B5F42D06CC}" srcOrd="2" destOrd="0" presId="urn:microsoft.com/office/officeart/2016/7/layout/BasicTimeline"/>
    <dgm:cxn modelId="{BDC34D01-05A1-4B3A-9389-AF18D044282F}" type="presParOf" srcId="{9378F8B5-9885-461D-B1EA-1D398119F02D}" destId="{92AB93F5-6074-48A3-8470-27B4154F3CEF}" srcOrd="3" destOrd="0" presId="urn:microsoft.com/office/officeart/2016/7/layout/BasicTimeline"/>
    <dgm:cxn modelId="{FE146732-DB81-47D7-B602-D9D479CEEDFB}" type="presParOf" srcId="{9378F8B5-9885-461D-B1EA-1D398119F02D}" destId="{5256FE7D-37D0-4026-B477-713227F45E6E}" srcOrd="4" destOrd="0" presId="urn:microsoft.com/office/officeart/2016/7/layout/BasicTimeline"/>
    <dgm:cxn modelId="{E20C865A-340C-4D93-A9BA-DDF7103CD97F}" type="presParOf" srcId="{9CC7CF89-3345-4668-96F7-14C4DEF2F3FA}" destId="{9B2DBFF9-1C3C-4BB3-8234-11AF7DB6C8F0}" srcOrd="3" destOrd="0" presId="urn:microsoft.com/office/officeart/2016/7/layout/BasicTimeline"/>
    <dgm:cxn modelId="{20D241EA-D259-4679-BE9B-74BFCDC8F0F8}" type="presParOf" srcId="{9CC7CF89-3345-4668-96F7-14C4DEF2F3FA}" destId="{9F2A7FEA-806E-410E-867E-61E6D4B8CDC5}" srcOrd="4" destOrd="0" presId="urn:microsoft.com/office/officeart/2016/7/layout/BasicTimeline"/>
    <dgm:cxn modelId="{DF306DC3-FE10-4316-B6BB-0B1CD1D6EDCF}" type="presParOf" srcId="{9F2A7FEA-806E-410E-867E-61E6D4B8CDC5}" destId="{E9CF31F2-783C-41D7-AA1B-3B180D508626}" srcOrd="0" destOrd="0" presId="urn:microsoft.com/office/officeart/2016/7/layout/BasicTimeline"/>
    <dgm:cxn modelId="{E2C3AA9B-B3CC-4CF3-A745-8F1EC691DC56}" type="presParOf" srcId="{9F2A7FEA-806E-410E-867E-61E6D4B8CDC5}" destId="{F353BBE1-AF14-4CA1-994A-5DE388DEEA4C}" srcOrd="1" destOrd="0" presId="urn:microsoft.com/office/officeart/2016/7/layout/BasicTimeline"/>
    <dgm:cxn modelId="{D8D57764-B761-4CD3-B4E9-1E831F11E799}" type="presParOf" srcId="{F353BBE1-AF14-4CA1-994A-5DE388DEEA4C}" destId="{276EC712-CAEE-4CF7-B2C3-F2F8B3D05BBF}" srcOrd="0" destOrd="0" presId="urn:microsoft.com/office/officeart/2016/7/layout/BasicTimeline"/>
    <dgm:cxn modelId="{3BC3EA2D-57E9-4788-B5A3-D7FB8578B74D}" type="presParOf" srcId="{F353BBE1-AF14-4CA1-994A-5DE388DEEA4C}" destId="{5577AA75-30D7-43AF-9506-E6FD6F971987}" srcOrd="1" destOrd="0" presId="urn:microsoft.com/office/officeart/2016/7/layout/BasicTimeline"/>
    <dgm:cxn modelId="{CEE1588B-B167-4EAB-B777-9B69E26D0A78}" type="presParOf" srcId="{9F2A7FEA-806E-410E-867E-61E6D4B8CDC5}" destId="{CEF91BE8-DF40-48C6-8F29-824EC492328B}" srcOrd="2" destOrd="0" presId="urn:microsoft.com/office/officeart/2016/7/layout/BasicTimeline"/>
    <dgm:cxn modelId="{A595D48E-A7B3-4433-92AD-E072900D9754}" type="presParOf" srcId="{9F2A7FEA-806E-410E-867E-61E6D4B8CDC5}" destId="{3FC9A9BD-F636-4686-AAF0-D6FA4BE0708C}" srcOrd="3" destOrd="0" presId="urn:microsoft.com/office/officeart/2016/7/layout/BasicTimeline"/>
    <dgm:cxn modelId="{9428A215-6E84-44B0-A3BC-4FAFCC019DAC}" type="presParOf" srcId="{9F2A7FEA-806E-410E-867E-61E6D4B8CDC5}" destId="{D7D809CF-4AF6-4A2B-9E4F-5B323F96F3E8}" srcOrd="4" destOrd="0" presId="urn:microsoft.com/office/officeart/2016/7/layout/BasicTimeline"/>
    <dgm:cxn modelId="{C6087899-7AC1-47AA-BD06-25E58738709E}" type="presParOf" srcId="{9CC7CF89-3345-4668-96F7-14C4DEF2F3FA}" destId="{09392398-3431-4197-BFCA-9068A281FCC9}" srcOrd="5" destOrd="0" presId="urn:microsoft.com/office/officeart/2016/7/layout/BasicTimeline"/>
    <dgm:cxn modelId="{8DF43B81-25FF-4860-8206-A07164A4654E}" type="presParOf" srcId="{9CC7CF89-3345-4668-96F7-14C4DEF2F3FA}" destId="{4EC63242-4B32-4745-9C22-97BE0A9105DD}" srcOrd="6" destOrd="0" presId="urn:microsoft.com/office/officeart/2016/7/layout/BasicTimeline"/>
    <dgm:cxn modelId="{8571B4AC-DF7A-4194-A7D7-12EF456B8E46}" type="presParOf" srcId="{4EC63242-4B32-4745-9C22-97BE0A9105DD}" destId="{0E56021E-16DD-4F5E-9BAE-8E3B58C8AD0E}" srcOrd="0" destOrd="0" presId="urn:microsoft.com/office/officeart/2016/7/layout/BasicTimeline"/>
    <dgm:cxn modelId="{5C8A1F9A-7F8A-4879-866C-0C324CE6390F}" type="presParOf" srcId="{4EC63242-4B32-4745-9C22-97BE0A9105DD}" destId="{F075E3D8-5667-40F6-A26C-18FCF4422755}" srcOrd="1" destOrd="0" presId="urn:microsoft.com/office/officeart/2016/7/layout/BasicTimeline"/>
    <dgm:cxn modelId="{6DD2CF11-CDF0-4AB3-8629-98A83FECDA61}" type="presParOf" srcId="{F075E3D8-5667-40F6-A26C-18FCF4422755}" destId="{EB3698E3-BB18-47AA-8437-F36364929C9A}" srcOrd="0" destOrd="0" presId="urn:microsoft.com/office/officeart/2016/7/layout/BasicTimeline"/>
    <dgm:cxn modelId="{C8A49C75-1608-4AFD-9BD4-89D077ECD95A}" type="presParOf" srcId="{F075E3D8-5667-40F6-A26C-18FCF4422755}" destId="{A9158F31-3A81-4FCA-9835-B6276889F352}" srcOrd="1" destOrd="0" presId="urn:microsoft.com/office/officeart/2016/7/layout/BasicTimeline"/>
    <dgm:cxn modelId="{68827A13-776C-4893-BED2-0B1AA0C1D152}" type="presParOf" srcId="{4EC63242-4B32-4745-9C22-97BE0A9105DD}" destId="{95CD4EC2-34C7-44DE-A92E-7980BD3BBCAB}" srcOrd="2" destOrd="0" presId="urn:microsoft.com/office/officeart/2016/7/layout/BasicTimeline"/>
    <dgm:cxn modelId="{0AC797B9-79B1-4B5D-BF3A-B679EF05D963}" type="presParOf" srcId="{4EC63242-4B32-4745-9C22-97BE0A9105DD}" destId="{ED85E1E2-CD2B-479F-99F3-4FDAB036AFDE}" srcOrd="3" destOrd="0" presId="urn:microsoft.com/office/officeart/2016/7/layout/BasicTimeline"/>
    <dgm:cxn modelId="{61704CBB-0471-4076-8E5F-A0742AFAE01D}" type="presParOf" srcId="{4EC63242-4B32-4745-9C22-97BE0A9105DD}" destId="{E63E8D9E-EA55-4B48-B9DC-C71D746F9C47}" srcOrd="4" destOrd="0" presId="urn:microsoft.com/office/officeart/2016/7/layout/BasicTimeline"/>
    <dgm:cxn modelId="{1693D30F-C2EE-4397-8A58-8C3BE9C42717}" type="presParOf" srcId="{9CC7CF89-3345-4668-96F7-14C4DEF2F3FA}" destId="{4E2D8E7D-DA41-49E5-84BD-3EABA168201E}" srcOrd="7" destOrd="0" presId="urn:microsoft.com/office/officeart/2016/7/layout/BasicTimeline"/>
    <dgm:cxn modelId="{231BC04D-3F05-4F60-BBA2-5802D301B807}" type="presParOf" srcId="{9CC7CF89-3345-4668-96F7-14C4DEF2F3FA}" destId="{5324C0CD-D2F7-4410-A626-DAE5DAD23F6D}" srcOrd="8" destOrd="0" presId="urn:microsoft.com/office/officeart/2016/7/layout/BasicTimeline"/>
    <dgm:cxn modelId="{83400DDF-CC6C-4669-82ED-D3FB1F855250}" type="presParOf" srcId="{5324C0CD-D2F7-4410-A626-DAE5DAD23F6D}" destId="{C54903B6-CAEE-4470-A119-5ADA4E1DA945}" srcOrd="0" destOrd="0" presId="urn:microsoft.com/office/officeart/2016/7/layout/BasicTimeline"/>
    <dgm:cxn modelId="{BAED1471-A115-4CD8-8803-FE9559CDCEDC}" type="presParOf" srcId="{5324C0CD-D2F7-4410-A626-DAE5DAD23F6D}" destId="{5EBE0C2A-53E7-4467-9CA7-5ED5F881ED50}" srcOrd="1" destOrd="0" presId="urn:microsoft.com/office/officeart/2016/7/layout/BasicTimeline"/>
    <dgm:cxn modelId="{EA772EE6-7F6F-400D-9393-906D54C50E01}" type="presParOf" srcId="{5EBE0C2A-53E7-4467-9CA7-5ED5F881ED50}" destId="{7708456C-2B4C-467B-BC5A-0E29222C63EB}" srcOrd="0" destOrd="0" presId="urn:microsoft.com/office/officeart/2016/7/layout/BasicTimeline"/>
    <dgm:cxn modelId="{B1CBF949-1C54-445F-8E59-708910983334}" type="presParOf" srcId="{5EBE0C2A-53E7-4467-9CA7-5ED5F881ED50}" destId="{BDE2C217-06B2-43AB-8330-DC5A8B03B3C8}" srcOrd="1" destOrd="0" presId="urn:microsoft.com/office/officeart/2016/7/layout/BasicTimeline"/>
    <dgm:cxn modelId="{E51A2B5D-88E6-47BB-A97A-C169862A4438}" type="presParOf" srcId="{5324C0CD-D2F7-4410-A626-DAE5DAD23F6D}" destId="{E9F3D93B-E5ED-4120-9BDF-33155220082D}" srcOrd="2" destOrd="0" presId="urn:microsoft.com/office/officeart/2016/7/layout/BasicTimeline"/>
    <dgm:cxn modelId="{1EC39E27-8663-4EC1-9ADF-944FB5ABC9EF}" type="presParOf" srcId="{5324C0CD-D2F7-4410-A626-DAE5DAD23F6D}" destId="{8DAE0A1A-3112-4E81-A4DE-BE5974D93646}" srcOrd="3" destOrd="0" presId="urn:microsoft.com/office/officeart/2016/7/layout/BasicTimeline"/>
    <dgm:cxn modelId="{DCE64924-26BE-40FD-BDC8-312A93728FD8}" type="presParOf" srcId="{5324C0CD-D2F7-4410-A626-DAE5DAD23F6D}" destId="{3F47B217-0117-478F-AD76-A8AB156DADB7}" srcOrd="4" destOrd="0" presId="urn:microsoft.com/office/officeart/2016/7/layout/BasicTimeline"/>
    <dgm:cxn modelId="{94CAE279-3D28-43C9-AD84-A794020935E7}" type="presParOf" srcId="{9CC7CF89-3345-4668-96F7-14C4DEF2F3FA}" destId="{9FE8BC37-F84D-4355-A22F-B0F2FE3A1DE8}" srcOrd="9" destOrd="0" presId="urn:microsoft.com/office/officeart/2016/7/layout/BasicTimeline"/>
    <dgm:cxn modelId="{E19CA320-C83B-4B83-B7C5-4AA495DB82CB}" type="presParOf" srcId="{9CC7CF89-3345-4668-96F7-14C4DEF2F3FA}" destId="{DDDBE817-FCB9-4BB1-97F0-833D311CAB52}" srcOrd="10" destOrd="0" presId="urn:microsoft.com/office/officeart/2016/7/layout/BasicTimeline"/>
    <dgm:cxn modelId="{048F6F13-CA0D-449C-AAF7-637F0C5D2C0A}" type="presParOf" srcId="{DDDBE817-FCB9-4BB1-97F0-833D311CAB52}" destId="{CC13BA58-B863-4CA1-95AA-FE7CA47F589A}" srcOrd="0" destOrd="0" presId="urn:microsoft.com/office/officeart/2016/7/layout/BasicTimeline"/>
    <dgm:cxn modelId="{73AA49A4-ACB3-4175-927C-978447437122}" type="presParOf" srcId="{DDDBE817-FCB9-4BB1-97F0-833D311CAB52}" destId="{6715643B-A8C8-4B6D-B161-20B44FD5658D}" srcOrd="1" destOrd="0" presId="urn:microsoft.com/office/officeart/2016/7/layout/BasicTimeline"/>
    <dgm:cxn modelId="{2C92BE32-CDE7-431B-AECE-A12BF8B4933A}" type="presParOf" srcId="{6715643B-A8C8-4B6D-B161-20B44FD5658D}" destId="{685E05EC-564D-491C-9B7A-0B754B35166A}" srcOrd="0" destOrd="0" presId="urn:microsoft.com/office/officeart/2016/7/layout/BasicTimeline"/>
    <dgm:cxn modelId="{F18AE401-ADB0-4CA2-A8F2-9FDEECCF9803}" type="presParOf" srcId="{6715643B-A8C8-4B6D-B161-20B44FD5658D}" destId="{DBEB1EF9-9FBB-471F-8C2B-D57334CF7136}" srcOrd="1" destOrd="0" presId="urn:microsoft.com/office/officeart/2016/7/layout/BasicTimeline"/>
    <dgm:cxn modelId="{04469B18-545A-4524-849C-DDA6C2A0E7AF}" type="presParOf" srcId="{DDDBE817-FCB9-4BB1-97F0-833D311CAB52}" destId="{8835D3A3-E328-4503-96EE-75B57C101968}" srcOrd="2" destOrd="0" presId="urn:microsoft.com/office/officeart/2016/7/layout/BasicTimeline"/>
    <dgm:cxn modelId="{12C25ACE-4CD9-43B7-B489-4B2042DD2909}" type="presParOf" srcId="{DDDBE817-FCB9-4BB1-97F0-833D311CAB52}" destId="{12CC6081-ABCD-4A9E-9696-1E7840875CC3}" srcOrd="3" destOrd="0" presId="urn:microsoft.com/office/officeart/2016/7/layout/BasicTimeline"/>
    <dgm:cxn modelId="{60DF3DE6-95D6-4D18-8EDC-EDE597A01895}" type="presParOf" srcId="{DDDBE817-FCB9-4BB1-97F0-833D311CAB52}" destId="{D0507EC0-D7DA-401A-89FF-30C927BC38FE}" srcOrd="4" destOrd="0" presId="urn:microsoft.com/office/officeart/2016/7/layout/BasicTimeline"/>
    <dgm:cxn modelId="{4AE7054C-D7D7-4A3C-87EC-F39BDB60A2CC}" type="presParOf" srcId="{9CC7CF89-3345-4668-96F7-14C4DEF2F3FA}" destId="{A2483D00-CDE5-4C28-96D3-1A23C60DED71}" srcOrd="11" destOrd="0" presId="urn:microsoft.com/office/officeart/2016/7/layout/BasicTimeline"/>
    <dgm:cxn modelId="{0089B566-AEAD-42D2-A40B-D392C6908702}" type="presParOf" srcId="{9CC7CF89-3345-4668-96F7-14C4DEF2F3FA}" destId="{55CDEADB-0EF3-4E98-81B2-28112D7088C1}" srcOrd="12" destOrd="0" presId="urn:microsoft.com/office/officeart/2016/7/layout/BasicTimeline"/>
    <dgm:cxn modelId="{6EF48C5F-4294-42D7-8DDD-D2DDD3753CB6}" type="presParOf" srcId="{55CDEADB-0EF3-4E98-81B2-28112D7088C1}" destId="{73743316-03E9-493D-B24F-9E4BCF8E6EAD}" srcOrd="0" destOrd="0" presId="urn:microsoft.com/office/officeart/2016/7/layout/BasicTimeline"/>
    <dgm:cxn modelId="{22CBF5C6-C4A8-4A7F-96D9-5BAE91F541EB}" type="presParOf" srcId="{55CDEADB-0EF3-4E98-81B2-28112D7088C1}" destId="{BDF030C1-F6BF-4CAA-AE6A-A1ADACB1A226}" srcOrd="1" destOrd="0" presId="urn:microsoft.com/office/officeart/2016/7/layout/BasicTimeline"/>
    <dgm:cxn modelId="{69BD314A-0D1F-4A2D-8222-BAF4B60BE82D}" type="presParOf" srcId="{BDF030C1-F6BF-4CAA-AE6A-A1ADACB1A226}" destId="{359AFBED-8C8A-4DA3-A9BE-EB92462954BA}" srcOrd="0" destOrd="0" presId="urn:microsoft.com/office/officeart/2016/7/layout/BasicTimeline"/>
    <dgm:cxn modelId="{49E7BF7B-BB58-4F34-8B28-DB76F9C93E91}" type="presParOf" srcId="{BDF030C1-F6BF-4CAA-AE6A-A1ADACB1A226}" destId="{244FF315-7785-4039-8A49-3A491A545045}" srcOrd="1" destOrd="0" presId="urn:microsoft.com/office/officeart/2016/7/layout/BasicTimeline"/>
    <dgm:cxn modelId="{68A1CF2D-C886-4C61-A3AA-83194784D084}" type="presParOf" srcId="{55CDEADB-0EF3-4E98-81B2-28112D7088C1}" destId="{15BB66AE-8CC2-41DB-9D4A-675B95158136}" srcOrd="2" destOrd="0" presId="urn:microsoft.com/office/officeart/2016/7/layout/BasicTimeline"/>
    <dgm:cxn modelId="{ABC691F3-A664-431B-9362-E4815AD1735D}" type="presParOf" srcId="{55CDEADB-0EF3-4E98-81B2-28112D7088C1}" destId="{2A09E87E-791F-413F-B235-418850A1C550}" srcOrd="3" destOrd="0" presId="urn:microsoft.com/office/officeart/2016/7/layout/BasicTimeline"/>
    <dgm:cxn modelId="{F22D7DEF-67F2-408A-9F58-2F9518A8390A}" type="presParOf" srcId="{55CDEADB-0EF3-4E98-81B2-28112D7088C1}" destId="{69100C2F-923B-4484-B506-6997E4C5A837}" srcOrd="4" destOrd="0" presId="urn:microsoft.com/office/officeart/2016/7/layout/BasicTimeline"/>
    <dgm:cxn modelId="{3E79F043-8646-4643-AD4D-8AADB0D5AA08}" type="presParOf" srcId="{9CC7CF89-3345-4668-96F7-14C4DEF2F3FA}" destId="{EEF4AC26-B329-4B5C-979D-6898DB8C6984}" srcOrd="13" destOrd="0" presId="urn:microsoft.com/office/officeart/2016/7/layout/BasicTimeline"/>
    <dgm:cxn modelId="{EFBB17A9-1019-4F35-A793-AD2C24E9C66E}" type="presParOf" srcId="{9CC7CF89-3345-4668-96F7-14C4DEF2F3FA}" destId="{86058ED7-6B34-4DFE-9D13-9AD0FAC919A3}" srcOrd="14" destOrd="0" presId="urn:microsoft.com/office/officeart/2016/7/layout/BasicTimeline"/>
    <dgm:cxn modelId="{FBE4AB94-8FAE-449F-BD3E-F96A5355F8AE}" type="presParOf" srcId="{86058ED7-6B34-4DFE-9D13-9AD0FAC919A3}" destId="{ECFC05FE-F0CA-42F8-B535-0C853772C476}" srcOrd="0" destOrd="0" presId="urn:microsoft.com/office/officeart/2016/7/layout/BasicTimeline"/>
    <dgm:cxn modelId="{81980C2B-064B-4284-BAFB-BFC073ACCF6A}" type="presParOf" srcId="{86058ED7-6B34-4DFE-9D13-9AD0FAC919A3}" destId="{354A5071-67E1-4E6A-94A9-B0B31BCB9EA5}" srcOrd="1" destOrd="0" presId="urn:microsoft.com/office/officeart/2016/7/layout/BasicTimeline"/>
    <dgm:cxn modelId="{35B136C4-5A3F-4B16-88C4-486A7BBCE4E8}" type="presParOf" srcId="{354A5071-67E1-4E6A-94A9-B0B31BCB9EA5}" destId="{D3F9CE12-7F42-4F98-9E87-4FAB50494866}" srcOrd="0" destOrd="0" presId="urn:microsoft.com/office/officeart/2016/7/layout/BasicTimeline"/>
    <dgm:cxn modelId="{71691A87-58ED-4473-A44A-114CBDF820C8}" type="presParOf" srcId="{354A5071-67E1-4E6A-94A9-B0B31BCB9EA5}" destId="{D9565B87-FEFB-4DD5-AC26-0C2783DC4842}" srcOrd="1" destOrd="0" presId="urn:microsoft.com/office/officeart/2016/7/layout/BasicTimeline"/>
    <dgm:cxn modelId="{DAD8B083-38B3-49B3-AF3C-D53B99CA904D}" type="presParOf" srcId="{86058ED7-6B34-4DFE-9D13-9AD0FAC919A3}" destId="{21A57470-C0ED-43A0-8CE4-BFA10F2B16F5}" srcOrd="2" destOrd="0" presId="urn:microsoft.com/office/officeart/2016/7/layout/BasicTimeline"/>
    <dgm:cxn modelId="{68CE2273-1487-4BDB-B1F0-F301460BB3DE}" type="presParOf" srcId="{86058ED7-6B34-4DFE-9D13-9AD0FAC919A3}" destId="{9C8C839E-CCBD-41CD-AE8F-4F2A67F37EA5}" srcOrd="3" destOrd="0" presId="urn:microsoft.com/office/officeart/2016/7/layout/BasicTimeline"/>
    <dgm:cxn modelId="{926A6B92-E1AF-40B6-9D3C-FA0114D67CFA}" type="presParOf" srcId="{86058ED7-6B34-4DFE-9D13-9AD0FAC919A3}" destId="{A1CA2D66-FF8C-4F88-AC4C-D3B8285240B1}" srcOrd="4" destOrd="0" presId="urn:microsoft.com/office/officeart/2016/7/layout/BasicTimeline"/>
    <dgm:cxn modelId="{12CEEC48-1879-4650-9DA7-C83F5E8E067D}" type="presParOf" srcId="{9CC7CF89-3345-4668-96F7-14C4DEF2F3FA}" destId="{1943C4EB-1247-401B-BB3B-16E7A11233BC}" srcOrd="15" destOrd="0" presId="urn:microsoft.com/office/officeart/2016/7/layout/BasicTimeline"/>
    <dgm:cxn modelId="{8B5DB2E8-B4FD-4D84-8FF1-C6A4D3242742}" type="presParOf" srcId="{9CC7CF89-3345-4668-96F7-14C4DEF2F3FA}" destId="{04888DBE-EB0E-4210-8042-D86231488428}" srcOrd="16" destOrd="0" presId="urn:microsoft.com/office/officeart/2016/7/layout/BasicTimeline"/>
    <dgm:cxn modelId="{0B97054E-56D8-4733-BDEC-652B68DE6399}" type="presParOf" srcId="{04888DBE-EB0E-4210-8042-D86231488428}" destId="{09710C56-6F01-44CB-9414-2C4455018E7F}" srcOrd="0" destOrd="0" presId="urn:microsoft.com/office/officeart/2016/7/layout/BasicTimeline"/>
    <dgm:cxn modelId="{42FF1397-1519-4D1A-AD70-C12279225691}" type="presParOf" srcId="{04888DBE-EB0E-4210-8042-D86231488428}" destId="{5C967E44-4F85-4D1D-9313-45A999CC9FC6}" srcOrd="1" destOrd="0" presId="urn:microsoft.com/office/officeart/2016/7/layout/BasicTimeline"/>
    <dgm:cxn modelId="{BD89277E-B61B-4F56-AE24-B6B9DAFEE7CD}" type="presParOf" srcId="{5C967E44-4F85-4D1D-9313-45A999CC9FC6}" destId="{6023E62B-9A31-4E54-8504-E70772E067F1}" srcOrd="0" destOrd="0" presId="urn:microsoft.com/office/officeart/2016/7/layout/BasicTimeline"/>
    <dgm:cxn modelId="{657ED231-5C57-4B5B-97FE-613E076479D2}" type="presParOf" srcId="{5C967E44-4F85-4D1D-9313-45A999CC9FC6}" destId="{1EE9EBA4-F59B-4C99-A808-C290E4ABC90A}" srcOrd="1" destOrd="0" presId="urn:microsoft.com/office/officeart/2016/7/layout/BasicTimeline"/>
    <dgm:cxn modelId="{8414DD24-6606-4F3D-85C8-DCC6AC376FC2}" type="presParOf" srcId="{04888DBE-EB0E-4210-8042-D86231488428}" destId="{752FA1CF-817C-4C74-AA10-F894007EB373}" srcOrd="2" destOrd="0" presId="urn:microsoft.com/office/officeart/2016/7/layout/BasicTimeline"/>
    <dgm:cxn modelId="{2B989D53-BB6A-4404-A894-4974FBD06CBF}" type="presParOf" srcId="{04888DBE-EB0E-4210-8042-D86231488428}" destId="{053ECFA1-E1C8-4823-8893-79FE8437B69B}" srcOrd="3" destOrd="0" presId="urn:microsoft.com/office/officeart/2016/7/layout/BasicTimeline"/>
    <dgm:cxn modelId="{4ACCA1CB-36D7-473F-95A8-24D96DD09F02}" type="presParOf" srcId="{04888DBE-EB0E-4210-8042-D86231488428}" destId="{ED48E746-707E-4675-9FCC-46E41A046128}" srcOrd="4" destOrd="0" presId="urn:microsoft.com/office/officeart/2016/7/layout/BasicTimeline"/>
    <dgm:cxn modelId="{209758DD-2818-4B10-B091-549558798EDC}" type="presParOf" srcId="{9CC7CF89-3345-4668-96F7-14C4DEF2F3FA}" destId="{E06B3188-2ED8-426A-9713-CCA0ED7E8AF8}" srcOrd="17" destOrd="0" presId="urn:microsoft.com/office/officeart/2016/7/layout/BasicTimeline"/>
    <dgm:cxn modelId="{3FFF922A-EDE1-48B0-A866-AA2A1E931ED3}" type="presParOf" srcId="{9CC7CF89-3345-4668-96F7-14C4DEF2F3FA}" destId="{4C520C6C-81C8-4D32-8854-6A17514094BA}" srcOrd="18" destOrd="0" presId="urn:microsoft.com/office/officeart/2016/7/layout/BasicTimeline"/>
    <dgm:cxn modelId="{681BC37A-EAD9-4F76-BDD2-8961F3D41340}" type="presParOf" srcId="{4C520C6C-81C8-4D32-8854-6A17514094BA}" destId="{4BC3F5B0-C36B-445B-AAB8-69CCDE5EBF32}" srcOrd="0" destOrd="0" presId="urn:microsoft.com/office/officeart/2016/7/layout/BasicTimeline"/>
    <dgm:cxn modelId="{979D3D6A-BF22-4FB2-95CB-BC502C115B0F}" type="presParOf" srcId="{4C520C6C-81C8-4D32-8854-6A17514094BA}" destId="{DE666D22-1277-4215-A6E2-A4CB86F45128}" srcOrd="1" destOrd="0" presId="urn:microsoft.com/office/officeart/2016/7/layout/BasicTimeline"/>
    <dgm:cxn modelId="{6EA8BADE-984D-45BA-B3CA-D708FB63B59D}" type="presParOf" srcId="{DE666D22-1277-4215-A6E2-A4CB86F45128}" destId="{2FEEFA2D-0F6F-40D8-84EB-C4EF4DFD669C}" srcOrd="0" destOrd="0" presId="urn:microsoft.com/office/officeart/2016/7/layout/BasicTimeline"/>
    <dgm:cxn modelId="{BA017C95-56A0-4E5A-AE4A-9AE2EC82AB7F}" type="presParOf" srcId="{DE666D22-1277-4215-A6E2-A4CB86F45128}" destId="{CDD88139-2340-4500-B89D-57CC3C1AEADF}" srcOrd="1" destOrd="0" presId="urn:microsoft.com/office/officeart/2016/7/layout/BasicTimeline"/>
    <dgm:cxn modelId="{01DA7733-7863-4826-86E3-5388A3A155B6}" type="presParOf" srcId="{4C520C6C-81C8-4D32-8854-6A17514094BA}" destId="{C44F57FD-E6C9-4467-9138-623F3DDB2948}" srcOrd="2" destOrd="0" presId="urn:microsoft.com/office/officeart/2016/7/layout/BasicTimeline"/>
    <dgm:cxn modelId="{267523B8-08CF-4C4E-B94E-7354E9ADC364}" type="presParOf" srcId="{4C520C6C-81C8-4D32-8854-6A17514094BA}" destId="{B6BC9CF1-B913-4465-AB85-2265AFA447B4}" srcOrd="3" destOrd="0" presId="urn:microsoft.com/office/officeart/2016/7/layout/BasicTimeline"/>
    <dgm:cxn modelId="{A7B6588F-422D-4F36-B40A-609FFA2129A8}" type="presParOf" srcId="{4C520C6C-81C8-4D32-8854-6A17514094BA}" destId="{C53695C2-B214-433D-8EB9-704168F5CE32}"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15A3F8-1E0B-41D6-A78B-6E1A88881BC8}" type="doc">
      <dgm:prSet loTypeId="urn:microsoft.com/office/officeart/2005/8/layout/cycle5" loCatId="cycle" qsTypeId="urn:microsoft.com/office/officeart/2005/8/quickstyle/3d2" qsCatId="3D" csTypeId="urn:microsoft.com/office/officeart/2005/8/colors/accent1_2" csCatId="accent1" phldr="1"/>
      <dgm:spPr/>
      <dgm:t>
        <a:bodyPr/>
        <a:lstStyle/>
        <a:p>
          <a:endParaRPr lang="en-US"/>
        </a:p>
      </dgm:t>
    </dgm:pt>
    <dgm:pt modelId="{5E1E5E7F-DF74-4D48-AC47-489E99D74E5F}">
      <dgm:prSet phldrT="[Text]"/>
      <dgm:spPr/>
      <dgm:t>
        <a:bodyPr/>
        <a:lstStyle/>
        <a:p>
          <a:r>
            <a:rPr lang="en-US" dirty="0"/>
            <a:t>IDENTIFY</a:t>
          </a:r>
        </a:p>
      </dgm:t>
    </dgm:pt>
    <dgm:pt modelId="{C56CBBD0-10CF-4359-9A10-DE4CAFF51525}" type="parTrans" cxnId="{A7A33407-D290-40CF-B776-8C64C980CF92}">
      <dgm:prSet/>
      <dgm:spPr/>
      <dgm:t>
        <a:bodyPr/>
        <a:lstStyle/>
        <a:p>
          <a:endParaRPr lang="en-US"/>
        </a:p>
      </dgm:t>
    </dgm:pt>
    <dgm:pt modelId="{88727BD5-5DC2-40C2-8C43-E7F0242E7F1E}" type="sibTrans" cxnId="{A7A33407-D290-40CF-B776-8C64C980CF92}">
      <dgm:prSet/>
      <dgm:spPr>
        <a:ln>
          <a:solidFill>
            <a:schemeClr val="accent2"/>
          </a:solidFill>
        </a:ln>
      </dgm:spPr>
      <dgm:t>
        <a:bodyPr/>
        <a:lstStyle/>
        <a:p>
          <a:endParaRPr lang="en-US"/>
        </a:p>
      </dgm:t>
    </dgm:pt>
    <dgm:pt modelId="{7F9FFEC1-94DA-4620-842E-013BD7DDA96F}">
      <dgm:prSet phldrT="[Text]"/>
      <dgm:spPr/>
      <dgm:t>
        <a:bodyPr/>
        <a:lstStyle/>
        <a:p>
          <a:r>
            <a:rPr lang="en-US" dirty="0"/>
            <a:t>PATCH</a:t>
          </a:r>
        </a:p>
      </dgm:t>
    </dgm:pt>
    <dgm:pt modelId="{EDA93ADB-00AB-4B36-940E-B9FCBB96CCCD}" type="parTrans" cxnId="{EA597E3C-7082-4BC3-8F6F-D6CA3414F798}">
      <dgm:prSet/>
      <dgm:spPr/>
      <dgm:t>
        <a:bodyPr/>
        <a:lstStyle/>
        <a:p>
          <a:endParaRPr lang="en-US"/>
        </a:p>
      </dgm:t>
    </dgm:pt>
    <dgm:pt modelId="{814E8E87-9AD4-4FAE-92F3-90C5EC006CF6}" type="sibTrans" cxnId="{EA597E3C-7082-4BC3-8F6F-D6CA3414F798}">
      <dgm:prSet/>
      <dgm:spPr>
        <a:ln>
          <a:solidFill>
            <a:schemeClr val="accent2"/>
          </a:solidFill>
        </a:ln>
      </dgm:spPr>
      <dgm:t>
        <a:bodyPr/>
        <a:lstStyle/>
        <a:p>
          <a:endParaRPr lang="en-US"/>
        </a:p>
      </dgm:t>
    </dgm:pt>
    <dgm:pt modelId="{646E1F4C-A302-460D-BA05-36C4DB270FB8}">
      <dgm:prSet phldrT="[Text]"/>
      <dgm:spPr/>
      <dgm:t>
        <a:bodyPr/>
        <a:lstStyle/>
        <a:p>
          <a:r>
            <a:rPr lang="en-US" dirty="0"/>
            <a:t>SCAN</a:t>
          </a:r>
        </a:p>
      </dgm:t>
    </dgm:pt>
    <dgm:pt modelId="{8A241CCE-7867-4BC9-AEAA-85DF369E2618}" type="parTrans" cxnId="{03EDD103-9884-4D72-818C-FCD9645CF459}">
      <dgm:prSet/>
      <dgm:spPr/>
      <dgm:t>
        <a:bodyPr/>
        <a:lstStyle/>
        <a:p>
          <a:endParaRPr lang="en-US"/>
        </a:p>
      </dgm:t>
    </dgm:pt>
    <dgm:pt modelId="{301D46C4-E573-4EBE-80C4-9A78B8CA16F8}" type="sibTrans" cxnId="{03EDD103-9884-4D72-818C-FCD9645CF459}">
      <dgm:prSet/>
      <dgm:spPr>
        <a:ln>
          <a:solidFill>
            <a:schemeClr val="accent2"/>
          </a:solidFill>
        </a:ln>
      </dgm:spPr>
      <dgm:t>
        <a:bodyPr/>
        <a:lstStyle/>
        <a:p>
          <a:endParaRPr lang="en-US"/>
        </a:p>
      </dgm:t>
    </dgm:pt>
    <dgm:pt modelId="{ACC79B97-86E5-46A4-B942-47838BC14514}">
      <dgm:prSet phldrT="[Text]"/>
      <dgm:spPr/>
      <dgm:t>
        <a:bodyPr/>
        <a:lstStyle/>
        <a:p>
          <a:r>
            <a:rPr lang="en-US" dirty="0"/>
            <a:t>ANALYZE</a:t>
          </a:r>
        </a:p>
      </dgm:t>
    </dgm:pt>
    <dgm:pt modelId="{87B13D2C-690A-4FED-A901-33A1E1B10B3F}" type="parTrans" cxnId="{52A82AF4-9C77-4377-8C35-F1DE71F79F79}">
      <dgm:prSet/>
      <dgm:spPr/>
      <dgm:t>
        <a:bodyPr/>
        <a:lstStyle/>
        <a:p>
          <a:endParaRPr lang="en-US"/>
        </a:p>
      </dgm:t>
    </dgm:pt>
    <dgm:pt modelId="{359449ED-FFAD-4F67-A99A-3278876DC971}" type="sibTrans" cxnId="{52A82AF4-9C77-4377-8C35-F1DE71F79F79}">
      <dgm:prSet/>
      <dgm:spPr>
        <a:ln>
          <a:solidFill>
            <a:schemeClr val="accent2"/>
          </a:solidFill>
        </a:ln>
      </dgm:spPr>
      <dgm:t>
        <a:bodyPr/>
        <a:lstStyle/>
        <a:p>
          <a:endParaRPr lang="en-US"/>
        </a:p>
      </dgm:t>
    </dgm:pt>
    <dgm:pt modelId="{0B6EA7C2-E5D8-4A09-B653-26B867AA0682}">
      <dgm:prSet phldrT="[Text]"/>
      <dgm:spPr/>
      <dgm:t>
        <a:bodyPr/>
        <a:lstStyle/>
        <a:p>
          <a:r>
            <a:rPr lang="en-US" dirty="0"/>
            <a:t>MITIGATE &amp; REMEDIATE</a:t>
          </a:r>
        </a:p>
      </dgm:t>
    </dgm:pt>
    <dgm:pt modelId="{AF9FE4C1-D8FB-4B63-8879-EB205B82E26F}" type="parTrans" cxnId="{CE4B01B3-3E54-4F89-BDCD-441451386C14}">
      <dgm:prSet/>
      <dgm:spPr/>
      <dgm:t>
        <a:bodyPr/>
        <a:lstStyle/>
        <a:p>
          <a:endParaRPr lang="en-US"/>
        </a:p>
      </dgm:t>
    </dgm:pt>
    <dgm:pt modelId="{F81AF3AC-2C6F-487E-9587-43C5E9EC70FC}" type="sibTrans" cxnId="{CE4B01B3-3E54-4F89-BDCD-441451386C14}">
      <dgm:prSet/>
      <dgm:spPr>
        <a:ln>
          <a:solidFill>
            <a:schemeClr val="accent2"/>
          </a:solidFill>
        </a:ln>
      </dgm:spPr>
      <dgm:t>
        <a:bodyPr/>
        <a:lstStyle/>
        <a:p>
          <a:endParaRPr lang="en-US"/>
        </a:p>
      </dgm:t>
    </dgm:pt>
    <dgm:pt modelId="{8351E7C4-51A1-401E-A447-3AA1B2E6FE38}">
      <dgm:prSet phldrT="[Text]"/>
      <dgm:spPr/>
      <dgm:t>
        <a:bodyPr/>
        <a:lstStyle/>
        <a:p>
          <a:r>
            <a:rPr lang="en-US" dirty="0"/>
            <a:t>VERIFY</a:t>
          </a:r>
        </a:p>
      </dgm:t>
    </dgm:pt>
    <dgm:pt modelId="{32D3D6C8-55BD-47BB-868C-CF3156094BD8}" type="parTrans" cxnId="{A09E3F68-D4CE-4873-AD33-2AFFB22969A8}">
      <dgm:prSet/>
      <dgm:spPr/>
      <dgm:t>
        <a:bodyPr/>
        <a:lstStyle/>
        <a:p>
          <a:endParaRPr lang="en-US"/>
        </a:p>
      </dgm:t>
    </dgm:pt>
    <dgm:pt modelId="{694C0E1E-E972-4209-8506-09BD9B800C9C}" type="sibTrans" cxnId="{A09E3F68-D4CE-4873-AD33-2AFFB22969A8}">
      <dgm:prSet/>
      <dgm:spPr>
        <a:solidFill>
          <a:schemeClr val="accent2"/>
        </a:solidFill>
        <a:ln>
          <a:solidFill>
            <a:schemeClr val="accent2"/>
          </a:solidFill>
        </a:ln>
      </dgm:spPr>
      <dgm:t>
        <a:bodyPr/>
        <a:lstStyle/>
        <a:p>
          <a:endParaRPr lang="en-US"/>
        </a:p>
      </dgm:t>
    </dgm:pt>
    <dgm:pt modelId="{BF24B736-18EA-42D9-BE8E-05696D81DF55}" type="pres">
      <dgm:prSet presAssocID="{FA15A3F8-1E0B-41D6-A78B-6E1A88881BC8}" presName="cycle" presStyleCnt="0">
        <dgm:presLayoutVars>
          <dgm:dir/>
          <dgm:resizeHandles val="exact"/>
        </dgm:presLayoutVars>
      </dgm:prSet>
      <dgm:spPr/>
    </dgm:pt>
    <dgm:pt modelId="{60A03E7B-EF8F-4BED-97FA-877A651DCDCB}" type="pres">
      <dgm:prSet presAssocID="{5E1E5E7F-DF74-4D48-AC47-489E99D74E5F}" presName="node" presStyleLbl="node1" presStyleIdx="0" presStyleCnt="6" custScaleX="121289">
        <dgm:presLayoutVars>
          <dgm:bulletEnabled val="1"/>
        </dgm:presLayoutVars>
      </dgm:prSet>
      <dgm:spPr/>
    </dgm:pt>
    <dgm:pt modelId="{837CE7E9-6857-4506-AE8A-8ED45A6780F6}" type="pres">
      <dgm:prSet presAssocID="{5E1E5E7F-DF74-4D48-AC47-489E99D74E5F}" presName="spNode" presStyleCnt="0"/>
      <dgm:spPr/>
    </dgm:pt>
    <dgm:pt modelId="{ABD51609-3DA8-4B90-B03F-8132163BC3C5}" type="pres">
      <dgm:prSet presAssocID="{88727BD5-5DC2-40C2-8C43-E7F0242E7F1E}" presName="sibTrans" presStyleLbl="sibTrans1D1" presStyleIdx="0" presStyleCnt="6"/>
      <dgm:spPr/>
    </dgm:pt>
    <dgm:pt modelId="{A6663B7D-E8C4-46AE-B2B1-06E478466E70}" type="pres">
      <dgm:prSet presAssocID="{7F9FFEC1-94DA-4620-842E-013BD7DDA96F}" presName="node" presStyleLbl="node1" presStyleIdx="1" presStyleCnt="6" custScaleX="144495">
        <dgm:presLayoutVars>
          <dgm:bulletEnabled val="1"/>
        </dgm:presLayoutVars>
      </dgm:prSet>
      <dgm:spPr/>
    </dgm:pt>
    <dgm:pt modelId="{056EA6E4-B431-40FC-8305-50F437D0BF7A}" type="pres">
      <dgm:prSet presAssocID="{7F9FFEC1-94DA-4620-842E-013BD7DDA96F}" presName="spNode" presStyleCnt="0"/>
      <dgm:spPr/>
    </dgm:pt>
    <dgm:pt modelId="{AD064906-3ECF-4658-904D-A637A417935C}" type="pres">
      <dgm:prSet presAssocID="{814E8E87-9AD4-4FAE-92F3-90C5EC006CF6}" presName="sibTrans" presStyleLbl="sibTrans1D1" presStyleIdx="1" presStyleCnt="6"/>
      <dgm:spPr/>
    </dgm:pt>
    <dgm:pt modelId="{ABE38AA5-7BC5-42FE-81D6-A9ACD7D02970}" type="pres">
      <dgm:prSet presAssocID="{646E1F4C-A302-460D-BA05-36C4DB270FB8}" presName="node" presStyleLbl="node1" presStyleIdx="2" presStyleCnt="6" custScaleX="142672" custRadScaleRad="98775" custRadScaleInc="-6282">
        <dgm:presLayoutVars>
          <dgm:bulletEnabled val="1"/>
        </dgm:presLayoutVars>
      </dgm:prSet>
      <dgm:spPr/>
    </dgm:pt>
    <dgm:pt modelId="{1C46749D-1B5B-437C-93E9-013E3555031F}" type="pres">
      <dgm:prSet presAssocID="{646E1F4C-A302-460D-BA05-36C4DB270FB8}" presName="spNode" presStyleCnt="0"/>
      <dgm:spPr/>
    </dgm:pt>
    <dgm:pt modelId="{0409D396-0B5A-44CA-BF26-422F6ED31DA4}" type="pres">
      <dgm:prSet presAssocID="{301D46C4-E573-4EBE-80C4-9A78B8CA16F8}" presName="sibTrans" presStyleLbl="sibTrans1D1" presStyleIdx="2" presStyleCnt="6"/>
      <dgm:spPr/>
    </dgm:pt>
    <dgm:pt modelId="{4499578C-1A83-4461-8ED1-F2AB4A12A91B}" type="pres">
      <dgm:prSet presAssocID="{ACC79B97-86E5-46A4-B942-47838BC14514}" presName="node" presStyleLbl="node1" presStyleIdx="3" presStyleCnt="6" custScaleX="130478">
        <dgm:presLayoutVars>
          <dgm:bulletEnabled val="1"/>
        </dgm:presLayoutVars>
      </dgm:prSet>
      <dgm:spPr/>
    </dgm:pt>
    <dgm:pt modelId="{62082606-B2B5-43AC-AD69-E4244944B951}" type="pres">
      <dgm:prSet presAssocID="{ACC79B97-86E5-46A4-B942-47838BC14514}" presName="spNode" presStyleCnt="0"/>
      <dgm:spPr/>
    </dgm:pt>
    <dgm:pt modelId="{1EBEC1BA-91BF-41EA-A997-EA28F0BB236A}" type="pres">
      <dgm:prSet presAssocID="{359449ED-FFAD-4F67-A99A-3278876DC971}" presName="sibTrans" presStyleLbl="sibTrans1D1" presStyleIdx="3" presStyleCnt="6"/>
      <dgm:spPr/>
    </dgm:pt>
    <dgm:pt modelId="{4404E644-6D11-46C2-8B81-25E5F87DC40F}" type="pres">
      <dgm:prSet presAssocID="{0B6EA7C2-E5D8-4A09-B653-26B867AA0682}" presName="node" presStyleLbl="node1" presStyleIdx="4" presStyleCnt="6" custScaleX="147985" custRadScaleRad="98775" custRadScaleInc="6282">
        <dgm:presLayoutVars>
          <dgm:bulletEnabled val="1"/>
        </dgm:presLayoutVars>
      </dgm:prSet>
      <dgm:spPr/>
    </dgm:pt>
    <dgm:pt modelId="{F9405B0D-CB12-4EC8-9500-579FDB4A3F97}" type="pres">
      <dgm:prSet presAssocID="{0B6EA7C2-E5D8-4A09-B653-26B867AA0682}" presName="spNode" presStyleCnt="0"/>
      <dgm:spPr/>
    </dgm:pt>
    <dgm:pt modelId="{130442F1-B268-4F66-A92D-FBE982D2785F}" type="pres">
      <dgm:prSet presAssocID="{F81AF3AC-2C6F-487E-9587-43C5E9EC70FC}" presName="sibTrans" presStyleLbl="sibTrans1D1" presStyleIdx="4" presStyleCnt="6"/>
      <dgm:spPr/>
    </dgm:pt>
    <dgm:pt modelId="{B6C151FD-6A28-47EA-B767-F77172254A8D}" type="pres">
      <dgm:prSet presAssocID="{8351E7C4-51A1-401E-A447-3AA1B2E6FE38}" presName="node" presStyleLbl="node1" presStyleIdx="5" presStyleCnt="6" custScaleX="146547">
        <dgm:presLayoutVars>
          <dgm:bulletEnabled val="1"/>
        </dgm:presLayoutVars>
      </dgm:prSet>
      <dgm:spPr/>
    </dgm:pt>
    <dgm:pt modelId="{B39FCCD4-2D93-4289-9109-898F8927085E}" type="pres">
      <dgm:prSet presAssocID="{8351E7C4-51A1-401E-A447-3AA1B2E6FE38}" presName="spNode" presStyleCnt="0"/>
      <dgm:spPr/>
    </dgm:pt>
    <dgm:pt modelId="{4E6317CE-57F8-4F4B-935C-B9929D5075F5}" type="pres">
      <dgm:prSet presAssocID="{694C0E1E-E972-4209-8506-09BD9B800C9C}" presName="sibTrans" presStyleLbl="sibTrans1D1" presStyleIdx="5" presStyleCnt="6"/>
      <dgm:spPr/>
    </dgm:pt>
  </dgm:ptLst>
  <dgm:cxnLst>
    <dgm:cxn modelId="{03EDD103-9884-4D72-818C-FCD9645CF459}" srcId="{FA15A3F8-1E0B-41D6-A78B-6E1A88881BC8}" destId="{646E1F4C-A302-460D-BA05-36C4DB270FB8}" srcOrd="2" destOrd="0" parTransId="{8A241CCE-7867-4BC9-AEAA-85DF369E2618}" sibTransId="{301D46C4-E573-4EBE-80C4-9A78B8CA16F8}"/>
    <dgm:cxn modelId="{A7A33407-D290-40CF-B776-8C64C980CF92}" srcId="{FA15A3F8-1E0B-41D6-A78B-6E1A88881BC8}" destId="{5E1E5E7F-DF74-4D48-AC47-489E99D74E5F}" srcOrd="0" destOrd="0" parTransId="{C56CBBD0-10CF-4359-9A10-DE4CAFF51525}" sibTransId="{88727BD5-5DC2-40C2-8C43-E7F0242E7F1E}"/>
    <dgm:cxn modelId="{134B3F29-21B1-4C98-B1CD-D45431CFD0B8}" type="presOf" srcId="{814E8E87-9AD4-4FAE-92F3-90C5EC006CF6}" destId="{AD064906-3ECF-4658-904D-A637A417935C}" srcOrd="0" destOrd="0" presId="urn:microsoft.com/office/officeart/2005/8/layout/cycle5"/>
    <dgm:cxn modelId="{9613722B-B787-46E1-89EF-3B571A58F4F8}" type="presOf" srcId="{8351E7C4-51A1-401E-A447-3AA1B2E6FE38}" destId="{B6C151FD-6A28-47EA-B767-F77172254A8D}" srcOrd="0" destOrd="0" presId="urn:microsoft.com/office/officeart/2005/8/layout/cycle5"/>
    <dgm:cxn modelId="{EA597E3C-7082-4BC3-8F6F-D6CA3414F798}" srcId="{FA15A3F8-1E0B-41D6-A78B-6E1A88881BC8}" destId="{7F9FFEC1-94DA-4620-842E-013BD7DDA96F}" srcOrd="1" destOrd="0" parTransId="{EDA93ADB-00AB-4B36-940E-B9FCBB96CCCD}" sibTransId="{814E8E87-9AD4-4FAE-92F3-90C5EC006CF6}"/>
    <dgm:cxn modelId="{6B4A165B-EFCE-46D2-8981-CD7964877920}" type="presOf" srcId="{5E1E5E7F-DF74-4D48-AC47-489E99D74E5F}" destId="{60A03E7B-EF8F-4BED-97FA-877A651DCDCB}" srcOrd="0" destOrd="0" presId="urn:microsoft.com/office/officeart/2005/8/layout/cycle5"/>
    <dgm:cxn modelId="{E5D73842-9D53-4341-933F-753E93AB53E2}" type="presOf" srcId="{7F9FFEC1-94DA-4620-842E-013BD7DDA96F}" destId="{A6663B7D-E8C4-46AE-B2B1-06E478466E70}" srcOrd="0" destOrd="0" presId="urn:microsoft.com/office/officeart/2005/8/layout/cycle5"/>
    <dgm:cxn modelId="{A09E3F68-D4CE-4873-AD33-2AFFB22969A8}" srcId="{FA15A3F8-1E0B-41D6-A78B-6E1A88881BC8}" destId="{8351E7C4-51A1-401E-A447-3AA1B2E6FE38}" srcOrd="5" destOrd="0" parTransId="{32D3D6C8-55BD-47BB-868C-CF3156094BD8}" sibTransId="{694C0E1E-E972-4209-8506-09BD9B800C9C}"/>
    <dgm:cxn modelId="{487ECC50-6533-471B-B11C-1D6CDE2D3F17}" type="presOf" srcId="{FA15A3F8-1E0B-41D6-A78B-6E1A88881BC8}" destId="{BF24B736-18EA-42D9-BE8E-05696D81DF55}" srcOrd="0" destOrd="0" presId="urn:microsoft.com/office/officeart/2005/8/layout/cycle5"/>
    <dgm:cxn modelId="{67EC5E53-B8DB-4802-9CF9-5466DE3CFFB2}" type="presOf" srcId="{694C0E1E-E972-4209-8506-09BD9B800C9C}" destId="{4E6317CE-57F8-4F4B-935C-B9929D5075F5}" srcOrd="0" destOrd="0" presId="urn:microsoft.com/office/officeart/2005/8/layout/cycle5"/>
    <dgm:cxn modelId="{54E19685-C117-4C13-975A-AFB56E990B10}" type="presOf" srcId="{F81AF3AC-2C6F-487E-9587-43C5E9EC70FC}" destId="{130442F1-B268-4F66-A92D-FBE982D2785F}" srcOrd="0" destOrd="0" presId="urn:microsoft.com/office/officeart/2005/8/layout/cycle5"/>
    <dgm:cxn modelId="{98A3DE9A-E4A1-4B95-B483-5167522210F8}" type="presOf" srcId="{0B6EA7C2-E5D8-4A09-B653-26B867AA0682}" destId="{4404E644-6D11-46C2-8B81-25E5F87DC40F}" srcOrd="0" destOrd="0" presId="urn:microsoft.com/office/officeart/2005/8/layout/cycle5"/>
    <dgm:cxn modelId="{C75AF99B-E14C-4A4E-8B62-9B3834F1C474}" type="presOf" srcId="{646E1F4C-A302-460D-BA05-36C4DB270FB8}" destId="{ABE38AA5-7BC5-42FE-81D6-A9ACD7D02970}" srcOrd="0" destOrd="0" presId="urn:microsoft.com/office/officeart/2005/8/layout/cycle5"/>
    <dgm:cxn modelId="{E8235DA5-7147-42FC-A94B-2BAE0826F905}" type="presOf" srcId="{301D46C4-E573-4EBE-80C4-9A78B8CA16F8}" destId="{0409D396-0B5A-44CA-BF26-422F6ED31DA4}" srcOrd="0" destOrd="0" presId="urn:microsoft.com/office/officeart/2005/8/layout/cycle5"/>
    <dgm:cxn modelId="{CE4B01B3-3E54-4F89-BDCD-441451386C14}" srcId="{FA15A3F8-1E0B-41D6-A78B-6E1A88881BC8}" destId="{0B6EA7C2-E5D8-4A09-B653-26B867AA0682}" srcOrd="4" destOrd="0" parTransId="{AF9FE4C1-D8FB-4B63-8879-EB205B82E26F}" sibTransId="{F81AF3AC-2C6F-487E-9587-43C5E9EC70FC}"/>
    <dgm:cxn modelId="{F8E882BE-2B64-430E-A8E3-EF0D7C27213B}" type="presOf" srcId="{359449ED-FFAD-4F67-A99A-3278876DC971}" destId="{1EBEC1BA-91BF-41EA-A997-EA28F0BB236A}" srcOrd="0" destOrd="0" presId="urn:microsoft.com/office/officeart/2005/8/layout/cycle5"/>
    <dgm:cxn modelId="{B5FD83C2-E4F5-45DD-9D2E-E32982DCF21B}" type="presOf" srcId="{88727BD5-5DC2-40C2-8C43-E7F0242E7F1E}" destId="{ABD51609-3DA8-4B90-B03F-8132163BC3C5}" srcOrd="0" destOrd="0" presId="urn:microsoft.com/office/officeart/2005/8/layout/cycle5"/>
    <dgm:cxn modelId="{E9820AE2-F16A-45A2-A6A6-35FE091767E5}" type="presOf" srcId="{ACC79B97-86E5-46A4-B942-47838BC14514}" destId="{4499578C-1A83-4461-8ED1-F2AB4A12A91B}" srcOrd="0" destOrd="0" presId="urn:microsoft.com/office/officeart/2005/8/layout/cycle5"/>
    <dgm:cxn modelId="{52A82AF4-9C77-4377-8C35-F1DE71F79F79}" srcId="{FA15A3F8-1E0B-41D6-A78B-6E1A88881BC8}" destId="{ACC79B97-86E5-46A4-B942-47838BC14514}" srcOrd="3" destOrd="0" parTransId="{87B13D2C-690A-4FED-A901-33A1E1B10B3F}" sibTransId="{359449ED-FFAD-4F67-A99A-3278876DC971}"/>
    <dgm:cxn modelId="{39159134-A440-4BAD-BD8B-BD5E44D67298}" type="presParOf" srcId="{BF24B736-18EA-42D9-BE8E-05696D81DF55}" destId="{60A03E7B-EF8F-4BED-97FA-877A651DCDCB}" srcOrd="0" destOrd="0" presId="urn:microsoft.com/office/officeart/2005/8/layout/cycle5"/>
    <dgm:cxn modelId="{E807F254-8301-4D93-9445-0064B8868730}" type="presParOf" srcId="{BF24B736-18EA-42D9-BE8E-05696D81DF55}" destId="{837CE7E9-6857-4506-AE8A-8ED45A6780F6}" srcOrd="1" destOrd="0" presId="urn:microsoft.com/office/officeart/2005/8/layout/cycle5"/>
    <dgm:cxn modelId="{603642AA-2428-4D4B-A97B-7A6320F03BD9}" type="presParOf" srcId="{BF24B736-18EA-42D9-BE8E-05696D81DF55}" destId="{ABD51609-3DA8-4B90-B03F-8132163BC3C5}" srcOrd="2" destOrd="0" presId="urn:microsoft.com/office/officeart/2005/8/layout/cycle5"/>
    <dgm:cxn modelId="{17C88BB1-3956-4D18-AD5A-D311C1A7EF1B}" type="presParOf" srcId="{BF24B736-18EA-42D9-BE8E-05696D81DF55}" destId="{A6663B7D-E8C4-46AE-B2B1-06E478466E70}" srcOrd="3" destOrd="0" presId="urn:microsoft.com/office/officeart/2005/8/layout/cycle5"/>
    <dgm:cxn modelId="{DE14A01F-38E8-4CE8-90B1-07B4A5F8F796}" type="presParOf" srcId="{BF24B736-18EA-42D9-BE8E-05696D81DF55}" destId="{056EA6E4-B431-40FC-8305-50F437D0BF7A}" srcOrd="4" destOrd="0" presId="urn:microsoft.com/office/officeart/2005/8/layout/cycle5"/>
    <dgm:cxn modelId="{F123B33A-ABC6-4D95-B575-C8AE0D964B6B}" type="presParOf" srcId="{BF24B736-18EA-42D9-BE8E-05696D81DF55}" destId="{AD064906-3ECF-4658-904D-A637A417935C}" srcOrd="5" destOrd="0" presId="urn:microsoft.com/office/officeart/2005/8/layout/cycle5"/>
    <dgm:cxn modelId="{226AA7CD-22B7-43AB-BA12-643D03C2FC54}" type="presParOf" srcId="{BF24B736-18EA-42D9-BE8E-05696D81DF55}" destId="{ABE38AA5-7BC5-42FE-81D6-A9ACD7D02970}" srcOrd="6" destOrd="0" presId="urn:microsoft.com/office/officeart/2005/8/layout/cycle5"/>
    <dgm:cxn modelId="{BBFAC993-2D65-4191-B8CB-68A364E12E8B}" type="presParOf" srcId="{BF24B736-18EA-42D9-BE8E-05696D81DF55}" destId="{1C46749D-1B5B-437C-93E9-013E3555031F}" srcOrd="7" destOrd="0" presId="urn:microsoft.com/office/officeart/2005/8/layout/cycle5"/>
    <dgm:cxn modelId="{916E43C7-9666-4350-BAC5-63B16088FB5A}" type="presParOf" srcId="{BF24B736-18EA-42D9-BE8E-05696D81DF55}" destId="{0409D396-0B5A-44CA-BF26-422F6ED31DA4}" srcOrd="8" destOrd="0" presId="urn:microsoft.com/office/officeart/2005/8/layout/cycle5"/>
    <dgm:cxn modelId="{98F8080C-8114-4CB3-8B4A-05140BB01B6F}" type="presParOf" srcId="{BF24B736-18EA-42D9-BE8E-05696D81DF55}" destId="{4499578C-1A83-4461-8ED1-F2AB4A12A91B}" srcOrd="9" destOrd="0" presId="urn:microsoft.com/office/officeart/2005/8/layout/cycle5"/>
    <dgm:cxn modelId="{8AA9A7F8-62B8-4ED7-A554-A1876DD1304E}" type="presParOf" srcId="{BF24B736-18EA-42D9-BE8E-05696D81DF55}" destId="{62082606-B2B5-43AC-AD69-E4244944B951}" srcOrd="10" destOrd="0" presId="urn:microsoft.com/office/officeart/2005/8/layout/cycle5"/>
    <dgm:cxn modelId="{300B5015-613C-4A18-9D26-A3F70EFEF149}" type="presParOf" srcId="{BF24B736-18EA-42D9-BE8E-05696D81DF55}" destId="{1EBEC1BA-91BF-41EA-A997-EA28F0BB236A}" srcOrd="11" destOrd="0" presId="urn:microsoft.com/office/officeart/2005/8/layout/cycle5"/>
    <dgm:cxn modelId="{5FD507AF-19B2-41AF-8CC4-FB4F2AF1AE6C}" type="presParOf" srcId="{BF24B736-18EA-42D9-BE8E-05696D81DF55}" destId="{4404E644-6D11-46C2-8B81-25E5F87DC40F}" srcOrd="12" destOrd="0" presId="urn:microsoft.com/office/officeart/2005/8/layout/cycle5"/>
    <dgm:cxn modelId="{781C34F6-C5C7-44FF-8AE9-7EE88368CB67}" type="presParOf" srcId="{BF24B736-18EA-42D9-BE8E-05696D81DF55}" destId="{F9405B0D-CB12-4EC8-9500-579FDB4A3F97}" srcOrd="13" destOrd="0" presId="urn:microsoft.com/office/officeart/2005/8/layout/cycle5"/>
    <dgm:cxn modelId="{90920DEA-A6F4-4734-9E0F-430FEA0960B9}" type="presParOf" srcId="{BF24B736-18EA-42D9-BE8E-05696D81DF55}" destId="{130442F1-B268-4F66-A92D-FBE982D2785F}" srcOrd="14" destOrd="0" presId="urn:microsoft.com/office/officeart/2005/8/layout/cycle5"/>
    <dgm:cxn modelId="{47BD5E69-3E97-4276-99CD-CC5C8C97E360}" type="presParOf" srcId="{BF24B736-18EA-42D9-BE8E-05696D81DF55}" destId="{B6C151FD-6A28-47EA-B767-F77172254A8D}" srcOrd="15" destOrd="0" presId="urn:microsoft.com/office/officeart/2005/8/layout/cycle5"/>
    <dgm:cxn modelId="{BC67455B-652C-4495-A2FF-EB814A602B51}" type="presParOf" srcId="{BF24B736-18EA-42D9-BE8E-05696D81DF55}" destId="{B39FCCD4-2D93-4289-9109-898F8927085E}" srcOrd="16" destOrd="0" presId="urn:microsoft.com/office/officeart/2005/8/layout/cycle5"/>
    <dgm:cxn modelId="{9F43D762-AAF2-4FA5-BDAD-477F84FBD25E}" type="presParOf" srcId="{BF24B736-18EA-42D9-BE8E-05696D81DF55}" destId="{4E6317CE-57F8-4F4B-935C-B9929D5075F5}"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6E8B7-2858-4861-AB01-949C6F2CCF44}">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A334664-B3B5-4944-86A8-6D749F1DB74D}">
      <dsp:nvSpPr>
        <dsp:cNvPr id="0" name=""/>
        <dsp:cNvSpPr/>
      </dsp:nvSpPr>
      <dsp:spPr>
        <a:xfrm>
          <a:off x="105515"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solidFill>
                <a:srgbClr val="444444"/>
              </a:solidFill>
              <a:latin typeface="Calibri"/>
              <a:ea typeface="Calibri"/>
              <a:cs typeface="Calibri"/>
            </a:rPr>
            <a:t>2007 – 2010</a:t>
          </a:r>
        </a:p>
      </dsp:txBody>
      <dsp:txXfrm>
        <a:off x="105515" y="2336668"/>
        <a:ext cx="1486560" cy="491701"/>
      </dsp:txXfrm>
    </dsp:sp>
    <dsp:sp modelId="{06DA1AB3-2623-4ED3-80CE-68BCC885FF24}">
      <dsp:nvSpPr>
        <dsp:cNvPr id="0" name=""/>
        <dsp:cNvSpPr/>
      </dsp:nvSpPr>
      <dsp:spPr>
        <a:xfrm>
          <a:off x="4159" y="607011"/>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accent2"/>
              </a:solidFill>
              <a:latin typeface="Aptos Display" panose="020F0302020204030204"/>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Stuxnet</a:t>
          </a:r>
          <a:r>
            <a:rPr lang="en-US" sz="1100" b="0" kern="1200" dirty="0">
              <a:solidFill>
                <a:srgbClr val="444444"/>
              </a:solidFill>
              <a:latin typeface="Calibri"/>
              <a:ea typeface="Calibri"/>
              <a:cs typeface="Calibri"/>
            </a:rPr>
            <a:t> – </a:t>
          </a:r>
          <a:r>
            <a:rPr lang="en-US" sz="1200" b="0" kern="1200" dirty="0">
              <a:solidFill>
                <a:srgbClr val="26375D">
                  <a:hueOff val="0"/>
                  <a:satOff val="0"/>
                  <a:lumOff val="0"/>
                  <a:alphaOff val="0"/>
                </a:srgbClr>
              </a:solidFill>
              <a:latin typeface="Aptos Display" panose="020F0302020204030204"/>
              <a:ea typeface="+mn-ea"/>
              <a:cs typeface="+mn-cs"/>
            </a:rPr>
            <a:t>Iranian Nuclear enrichment </a:t>
          </a:r>
        </a:p>
      </dsp:txBody>
      <dsp:txXfrm>
        <a:off x="40376" y="643228"/>
        <a:ext cx="1616839" cy="669469"/>
      </dsp:txXfrm>
    </dsp:sp>
    <dsp:sp modelId="{D273FFAA-EECB-4FEF-AF2A-6E2EC6147946}">
      <dsp:nvSpPr>
        <dsp:cNvPr id="0" name=""/>
        <dsp:cNvSpPr/>
      </dsp:nvSpPr>
      <dsp:spPr>
        <a:xfrm>
          <a:off x="848795"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2AB02E7-0163-4274-ACC6-A2EC904B01BE}">
      <dsp:nvSpPr>
        <dsp:cNvPr id="0" name=""/>
        <dsp:cNvSpPr/>
      </dsp:nvSpPr>
      <dsp:spPr>
        <a:xfrm>
          <a:off x="1085294"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dirty="0">
              <a:solidFill>
                <a:srgbClr val="444444"/>
              </a:solidFill>
              <a:latin typeface="Calibri"/>
              <a:ea typeface="Calibri"/>
              <a:cs typeface="Calibri"/>
            </a:rPr>
            <a:t>2013</a:t>
          </a:r>
        </a:p>
      </dsp:txBody>
      <dsp:txXfrm>
        <a:off x="1085294" y="1522968"/>
        <a:ext cx="1486560" cy="491701"/>
      </dsp:txXfrm>
    </dsp:sp>
    <dsp:sp modelId="{64CB2EEE-A8C3-40E7-BBFC-70A1E3420911}">
      <dsp:nvSpPr>
        <dsp:cNvPr id="0" name=""/>
        <dsp:cNvSpPr/>
      </dsp:nvSpPr>
      <dsp:spPr>
        <a:xfrm>
          <a:off x="816160"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99FD5-FDE1-415B-A5BC-7A67DAA40AF4}">
      <dsp:nvSpPr>
        <dsp:cNvPr id="0" name=""/>
        <dsp:cNvSpPr/>
      </dsp:nvSpPr>
      <dsp:spPr>
        <a:xfrm>
          <a:off x="983937" y="3002423"/>
          <a:ext cx="1689273" cy="81145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rgbClr val="444444"/>
              </a:solidFill>
              <a:latin typeface="Calibri"/>
              <a:ea typeface="Calibri"/>
              <a:cs typeface="Calibri"/>
              <a:hlinkClick xmlns:r="http://schemas.openxmlformats.org/officeDocument/2006/relationships" r:id="rId2"/>
            </a:rPr>
            <a:t>Target Breach</a:t>
          </a:r>
          <a:r>
            <a:rPr lang="en-US" sz="1200" b="0" kern="1200" dirty="0">
              <a:solidFill>
                <a:srgbClr val="444444"/>
              </a:solidFill>
              <a:latin typeface="Calibri"/>
              <a:ea typeface="Calibri"/>
              <a:cs typeface="Calibri"/>
            </a:rPr>
            <a:t>, 40 Million </a:t>
          </a:r>
          <a:r>
            <a:rPr lang="en-US" sz="1200" kern="1200" dirty="0">
              <a:latin typeface="Aptos Display" panose="020F0302020204030204"/>
            </a:rPr>
            <a:t>people $162 – $202 Million</a:t>
          </a:r>
          <a:endParaRPr lang="en-US" sz="1200" kern="1200" dirty="0"/>
        </a:p>
      </dsp:txBody>
      <dsp:txXfrm>
        <a:off x="1023549" y="3042035"/>
        <a:ext cx="1610049" cy="732232"/>
      </dsp:txXfrm>
    </dsp:sp>
    <dsp:sp modelId="{EE216D61-4BE6-4BDF-8080-61B5F42D06CC}">
      <dsp:nvSpPr>
        <dsp:cNvPr id="0" name=""/>
        <dsp:cNvSpPr/>
      </dsp:nvSpPr>
      <dsp:spPr>
        <a:xfrm>
          <a:off x="1828574" y="2175668"/>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CF31F2-783C-41D7-AA1B-3B180D508626}">
      <dsp:nvSpPr>
        <dsp:cNvPr id="0" name=""/>
        <dsp:cNvSpPr/>
      </dsp:nvSpPr>
      <dsp:spPr>
        <a:xfrm>
          <a:off x="2065072"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latin typeface="Aptos Display" panose="020F0302020204030204"/>
            </a:rPr>
            <a:t>2013 – 2014</a:t>
          </a:r>
        </a:p>
      </dsp:txBody>
      <dsp:txXfrm>
        <a:off x="2065072" y="2336668"/>
        <a:ext cx="1486560" cy="491701"/>
      </dsp:txXfrm>
    </dsp:sp>
    <dsp:sp modelId="{92AB93F5-6074-48A3-8470-27B4154F3CEF}">
      <dsp:nvSpPr>
        <dsp:cNvPr id="0" name=""/>
        <dsp:cNvSpPr/>
      </dsp:nvSpPr>
      <dsp:spPr>
        <a:xfrm>
          <a:off x="1795939"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6EC712-CAEE-4CF7-B2C3-F2F8B3D05BBF}">
      <dsp:nvSpPr>
        <dsp:cNvPr id="0" name=""/>
        <dsp:cNvSpPr/>
      </dsp:nvSpPr>
      <dsp:spPr>
        <a:xfrm>
          <a:off x="1963716" y="537458"/>
          <a:ext cx="1689273" cy="81145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3"/>
            </a:rPr>
            <a:t>Yahoo</a:t>
          </a:r>
          <a:r>
            <a:rPr lang="en-US" sz="1200" b="0" kern="1200" dirty="0">
              <a:latin typeface="Aptos Display" panose="020F0302020204030204"/>
            </a:rPr>
            <a:t> – Data Breach 3 Billion people – $117 Million</a:t>
          </a:r>
          <a:endParaRPr lang="en-US" sz="1200" b="0" kern="1200" dirty="0"/>
        </a:p>
      </dsp:txBody>
      <dsp:txXfrm>
        <a:off x="2003328" y="577070"/>
        <a:ext cx="1610049" cy="732232"/>
      </dsp:txXfrm>
    </dsp:sp>
    <dsp:sp modelId="{CEF91BE8-DF40-48C6-8F29-824EC492328B}">
      <dsp:nvSpPr>
        <dsp:cNvPr id="0" name=""/>
        <dsp:cNvSpPr/>
      </dsp:nvSpPr>
      <dsp:spPr>
        <a:xfrm>
          <a:off x="2808353"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E56021E-16DD-4F5E-9BAE-8E3B58C8AD0E}">
      <dsp:nvSpPr>
        <dsp:cNvPr id="0" name=""/>
        <dsp:cNvSpPr/>
      </dsp:nvSpPr>
      <dsp:spPr>
        <a:xfrm>
          <a:off x="3044851"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dirty="0">
              <a:solidFill>
                <a:srgbClr val="444444"/>
              </a:solidFill>
              <a:latin typeface="Aptos Display" panose="020F0302020204030204"/>
            </a:rPr>
            <a:t>2014</a:t>
          </a:r>
          <a:r>
            <a:rPr lang="en-US" sz="1400" b="1" kern="1200" dirty="0">
              <a:latin typeface="Aptos Display" panose="020F0302020204030204"/>
            </a:rPr>
            <a:t> </a:t>
          </a:r>
          <a:endParaRPr lang="en-US" sz="1400" kern="1200" dirty="0"/>
        </a:p>
      </dsp:txBody>
      <dsp:txXfrm>
        <a:off x="3044851" y="1522968"/>
        <a:ext cx="1486560" cy="491701"/>
      </dsp:txXfrm>
    </dsp:sp>
    <dsp:sp modelId="{3FC9A9BD-F636-4686-AAF0-D6FA4BE0708C}">
      <dsp:nvSpPr>
        <dsp:cNvPr id="0" name=""/>
        <dsp:cNvSpPr/>
      </dsp:nvSpPr>
      <dsp:spPr>
        <a:xfrm>
          <a:off x="2775718"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3698E3-BB18-47AA-8437-F36364929C9A}">
      <dsp:nvSpPr>
        <dsp:cNvPr id="0" name=""/>
        <dsp:cNvSpPr/>
      </dsp:nvSpPr>
      <dsp:spPr>
        <a:xfrm>
          <a:off x="2943495" y="3002423"/>
          <a:ext cx="1689273" cy="996932"/>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4"/>
            </a:rPr>
            <a:t>Sony Pictures </a:t>
          </a:r>
          <a:r>
            <a:rPr lang="en-US" sz="1200" kern="1200" dirty="0">
              <a:latin typeface="Aptos Display" panose="020F0302020204030204"/>
            </a:rPr>
            <a:t>– Data Breach Poodle vulnerability $15 – $35 Million</a:t>
          </a:r>
          <a:endParaRPr lang="en-US" sz="1200" kern="1200" dirty="0"/>
        </a:p>
      </dsp:txBody>
      <dsp:txXfrm>
        <a:off x="2992161" y="3051089"/>
        <a:ext cx="1591941" cy="899600"/>
      </dsp:txXfrm>
    </dsp:sp>
    <dsp:sp modelId="{95CD4EC2-34C7-44DE-A92E-7980BD3BBCAB}">
      <dsp:nvSpPr>
        <dsp:cNvPr id="0" name=""/>
        <dsp:cNvSpPr/>
      </dsp:nvSpPr>
      <dsp:spPr>
        <a:xfrm>
          <a:off x="3788131" y="2175668"/>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54903B6-CAEE-4470-A119-5ADA4E1DA945}">
      <dsp:nvSpPr>
        <dsp:cNvPr id="0" name=""/>
        <dsp:cNvSpPr/>
      </dsp:nvSpPr>
      <dsp:spPr>
        <a:xfrm>
          <a:off x="4024630"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latin typeface="Aptos Display" panose="020F0302020204030204"/>
            </a:rPr>
            <a:t>2015</a:t>
          </a:r>
        </a:p>
      </dsp:txBody>
      <dsp:txXfrm>
        <a:off x="4024630" y="2336668"/>
        <a:ext cx="1486560" cy="491701"/>
      </dsp:txXfrm>
    </dsp:sp>
    <dsp:sp modelId="{ED85E1E2-CD2B-479F-99F3-4FDAB036AFDE}">
      <dsp:nvSpPr>
        <dsp:cNvPr id="0" name=""/>
        <dsp:cNvSpPr/>
      </dsp:nvSpPr>
      <dsp:spPr>
        <a:xfrm>
          <a:off x="3755496"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456C-2B4C-467B-BC5A-0E29222C63EB}">
      <dsp:nvSpPr>
        <dsp:cNvPr id="0" name=""/>
        <dsp:cNvSpPr/>
      </dsp:nvSpPr>
      <dsp:spPr>
        <a:xfrm>
          <a:off x="3923273" y="607011"/>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5"/>
            </a:rPr>
            <a:t>Ukranian</a:t>
          </a:r>
          <a:r>
            <a:rPr lang="en-US" sz="1200" b="0" kern="1200" dirty="0">
              <a:latin typeface="Aptos Display" panose="020F0302020204030204"/>
            </a:rPr>
            <a:t> – Power Grid hacked</a:t>
          </a:r>
          <a:endParaRPr lang="en-US" sz="1200" b="0" kern="1200" dirty="0"/>
        </a:p>
      </dsp:txBody>
      <dsp:txXfrm>
        <a:off x="3959490" y="643228"/>
        <a:ext cx="1616839" cy="669469"/>
      </dsp:txXfrm>
    </dsp:sp>
    <dsp:sp modelId="{E9F3D93B-E5ED-4120-9BDF-33155220082D}">
      <dsp:nvSpPr>
        <dsp:cNvPr id="0" name=""/>
        <dsp:cNvSpPr/>
      </dsp:nvSpPr>
      <dsp:spPr>
        <a:xfrm>
          <a:off x="4767910"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13BA58-B863-4CA1-95AA-FE7CA47F589A}">
      <dsp:nvSpPr>
        <dsp:cNvPr id="0" name=""/>
        <dsp:cNvSpPr/>
      </dsp:nvSpPr>
      <dsp:spPr>
        <a:xfrm>
          <a:off x="5004408"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dirty="0">
              <a:latin typeface="Aptos Display" panose="020F0302020204030204"/>
            </a:rPr>
            <a:t>2017</a:t>
          </a:r>
          <a:endParaRPr lang="en-US" sz="1400" kern="1200" dirty="0"/>
        </a:p>
      </dsp:txBody>
      <dsp:txXfrm>
        <a:off x="5004408" y="1522968"/>
        <a:ext cx="1486560" cy="491701"/>
      </dsp:txXfrm>
    </dsp:sp>
    <dsp:sp modelId="{8DAE0A1A-3112-4E81-A4DE-BE5974D93646}">
      <dsp:nvSpPr>
        <dsp:cNvPr id="0" name=""/>
        <dsp:cNvSpPr/>
      </dsp:nvSpPr>
      <dsp:spPr>
        <a:xfrm>
          <a:off x="4735275"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E05EC-564D-491C-9B7A-0B754B35166A}">
      <dsp:nvSpPr>
        <dsp:cNvPr id="0" name=""/>
        <dsp:cNvSpPr/>
      </dsp:nvSpPr>
      <dsp:spPr>
        <a:xfrm>
          <a:off x="4903052" y="3002423"/>
          <a:ext cx="1689273" cy="1348914"/>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6"/>
            </a:rPr>
            <a:t>Equifax</a:t>
          </a:r>
          <a:r>
            <a:rPr lang="en-US" sz="1200" kern="1200" dirty="0">
              <a:latin typeface="Aptos Display" panose="020F0302020204030204"/>
            </a:rPr>
            <a:t> – 147 Million People more than $700 Million in Fines</a:t>
          </a:r>
          <a:endParaRPr lang="en-US" sz="1200" kern="1200" dirty="0"/>
        </a:p>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7"/>
            </a:rPr>
            <a:t>WannaCry</a:t>
          </a:r>
          <a:r>
            <a:rPr lang="en-US" sz="1200" b="0" kern="1200" dirty="0">
              <a:latin typeface="Aptos Display" panose="020F0302020204030204"/>
            </a:rPr>
            <a:t> – 200,000 computers 150 countries $4 Billion</a:t>
          </a:r>
        </a:p>
      </dsp:txBody>
      <dsp:txXfrm>
        <a:off x="4968901" y="3068272"/>
        <a:ext cx="1557575" cy="1217216"/>
      </dsp:txXfrm>
    </dsp:sp>
    <dsp:sp modelId="{8835D3A3-E328-4503-96EE-75B57C101968}">
      <dsp:nvSpPr>
        <dsp:cNvPr id="0" name=""/>
        <dsp:cNvSpPr/>
      </dsp:nvSpPr>
      <dsp:spPr>
        <a:xfrm>
          <a:off x="5747689" y="2175668"/>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3743316-03E9-493D-B24F-9E4BCF8E6EAD}">
      <dsp:nvSpPr>
        <dsp:cNvPr id="0" name=""/>
        <dsp:cNvSpPr/>
      </dsp:nvSpPr>
      <dsp:spPr>
        <a:xfrm>
          <a:off x="5984187"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1" kern="1200" dirty="0">
              <a:latin typeface="Aptos Display" panose="020F0302020204030204"/>
            </a:rPr>
            <a:t>2018</a:t>
          </a:r>
        </a:p>
      </dsp:txBody>
      <dsp:txXfrm>
        <a:off x="5984187" y="2336668"/>
        <a:ext cx="1486560" cy="491701"/>
      </dsp:txXfrm>
    </dsp:sp>
    <dsp:sp modelId="{12CC6081-ABCD-4A9E-9696-1E7840875CC3}">
      <dsp:nvSpPr>
        <dsp:cNvPr id="0" name=""/>
        <dsp:cNvSpPr/>
      </dsp:nvSpPr>
      <dsp:spPr>
        <a:xfrm>
          <a:off x="5715054"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AFBED-8C8A-4DA3-A9BE-EB92462954BA}">
      <dsp:nvSpPr>
        <dsp:cNvPr id="0" name=""/>
        <dsp:cNvSpPr/>
      </dsp:nvSpPr>
      <dsp:spPr>
        <a:xfrm>
          <a:off x="5882831" y="537458"/>
          <a:ext cx="1689273" cy="81145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8"/>
            </a:rPr>
            <a:t>Marriott / Starwood</a:t>
          </a:r>
          <a:r>
            <a:rPr lang="en-US" sz="1200" b="1" kern="1200" dirty="0">
              <a:latin typeface="Aptos Display" panose="020F0302020204030204"/>
            </a:rPr>
            <a:t> </a:t>
          </a:r>
          <a:r>
            <a:rPr lang="en-US" sz="1200" b="0" kern="1200" dirty="0">
              <a:latin typeface="Aptos Display" panose="020F0302020204030204"/>
            </a:rPr>
            <a:t>– 500 Million People – $52 Million</a:t>
          </a:r>
          <a:endParaRPr lang="en-US" sz="1200" b="0" kern="1200" dirty="0"/>
        </a:p>
      </dsp:txBody>
      <dsp:txXfrm>
        <a:off x="5922443" y="577070"/>
        <a:ext cx="1610049" cy="732232"/>
      </dsp:txXfrm>
    </dsp:sp>
    <dsp:sp modelId="{15BB66AE-8CC2-41DB-9D4A-675B95158136}">
      <dsp:nvSpPr>
        <dsp:cNvPr id="0" name=""/>
        <dsp:cNvSpPr/>
      </dsp:nvSpPr>
      <dsp:spPr>
        <a:xfrm>
          <a:off x="6727468"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CFC05FE-F0CA-42F8-B535-0C853772C476}">
      <dsp:nvSpPr>
        <dsp:cNvPr id="0" name=""/>
        <dsp:cNvSpPr/>
      </dsp:nvSpPr>
      <dsp:spPr>
        <a:xfrm>
          <a:off x="6963966"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dirty="0">
              <a:latin typeface="Aptos Display" panose="020F0302020204030204"/>
            </a:rPr>
            <a:t>2021</a:t>
          </a:r>
        </a:p>
      </dsp:txBody>
      <dsp:txXfrm>
        <a:off x="6963966" y="1522968"/>
        <a:ext cx="1486560" cy="491701"/>
      </dsp:txXfrm>
    </dsp:sp>
    <dsp:sp modelId="{2A09E87E-791F-413F-B235-418850A1C550}">
      <dsp:nvSpPr>
        <dsp:cNvPr id="0" name=""/>
        <dsp:cNvSpPr/>
      </dsp:nvSpPr>
      <dsp:spPr>
        <a:xfrm>
          <a:off x="6694833"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F9CE12-7F42-4F98-9E87-4FAB50494866}">
      <dsp:nvSpPr>
        <dsp:cNvPr id="0" name=""/>
        <dsp:cNvSpPr/>
      </dsp:nvSpPr>
      <dsp:spPr>
        <a:xfrm>
          <a:off x="6862609" y="3002423"/>
          <a:ext cx="1689273" cy="1066485"/>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9"/>
            </a:rPr>
            <a:t>Colonial Pipeline</a:t>
          </a:r>
          <a:r>
            <a:rPr lang="en-US" sz="1200" b="0" kern="1200" dirty="0">
              <a:latin typeface="Aptos Display" panose="020F0302020204030204"/>
              <a:hlinkClick xmlns:r="http://schemas.openxmlformats.org/officeDocument/2006/relationships" r:id="rId9"/>
            </a:rPr>
            <a:t> </a:t>
          </a:r>
          <a:r>
            <a:rPr lang="en-US" sz="1200" b="0" kern="1200" dirty="0">
              <a:latin typeface="Aptos Display" panose="020F0302020204030204"/>
            </a:rPr>
            <a:t>– Ransomware $4.4 Million Ransom</a:t>
          </a:r>
        </a:p>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10"/>
            </a:rPr>
            <a:t>Log4J</a:t>
          </a:r>
          <a:r>
            <a:rPr lang="en-US" sz="1200" b="0" kern="1200" dirty="0">
              <a:latin typeface="Aptos Display" panose="020F0302020204030204"/>
            </a:rPr>
            <a:t> – Vulnerability</a:t>
          </a:r>
        </a:p>
      </dsp:txBody>
      <dsp:txXfrm>
        <a:off x="6914671" y="3054485"/>
        <a:ext cx="1585149" cy="962361"/>
      </dsp:txXfrm>
    </dsp:sp>
    <dsp:sp modelId="{21A57470-C0ED-43A0-8CE4-BFA10F2B16F5}">
      <dsp:nvSpPr>
        <dsp:cNvPr id="0" name=""/>
        <dsp:cNvSpPr/>
      </dsp:nvSpPr>
      <dsp:spPr>
        <a:xfrm>
          <a:off x="7707246" y="2175668"/>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9710C56-6F01-44CB-9414-2C4455018E7F}">
      <dsp:nvSpPr>
        <dsp:cNvPr id="0" name=""/>
        <dsp:cNvSpPr/>
      </dsp:nvSpPr>
      <dsp:spPr>
        <a:xfrm>
          <a:off x="7943745" y="23366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b="0" kern="1200" dirty="0">
              <a:latin typeface="Aptos Display" panose="020F0302020204030204"/>
            </a:rPr>
            <a:t>2023</a:t>
          </a:r>
        </a:p>
      </dsp:txBody>
      <dsp:txXfrm>
        <a:off x="7943745" y="2336668"/>
        <a:ext cx="1486560" cy="491701"/>
      </dsp:txXfrm>
    </dsp:sp>
    <dsp:sp modelId="{9C8C839E-CCBD-41CD-AE8F-4F2A67F37EA5}">
      <dsp:nvSpPr>
        <dsp:cNvPr id="0" name=""/>
        <dsp:cNvSpPr/>
      </dsp:nvSpPr>
      <dsp:spPr>
        <a:xfrm>
          <a:off x="7674611"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3E62B-9A31-4E54-8504-E70772E067F1}">
      <dsp:nvSpPr>
        <dsp:cNvPr id="0" name=""/>
        <dsp:cNvSpPr/>
      </dsp:nvSpPr>
      <dsp:spPr>
        <a:xfrm>
          <a:off x="7842388" y="607011"/>
          <a:ext cx="1689273" cy="741903"/>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11"/>
            </a:rPr>
            <a:t>MGM Resorts</a:t>
          </a:r>
          <a:r>
            <a:rPr lang="en-US" sz="1200" b="1" kern="1200" dirty="0">
              <a:latin typeface="Aptos Display" panose="020F0302020204030204"/>
            </a:rPr>
            <a:t> </a:t>
          </a:r>
          <a:r>
            <a:rPr lang="en-US" sz="1200" b="0" kern="1200" dirty="0">
              <a:latin typeface="Aptos Display" panose="020F0302020204030204"/>
            </a:rPr>
            <a:t>- $100 Million 10 – Minutes</a:t>
          </a:r>
        </a:p>
      </dsp:txBody>
      <dsp:txXfrm>
        <a:off x="7878605" y="643228"/>
        <a:ext cx="1616839" cy="669469"/>
      </dsp:txXfrm>
    </dsp:sp>
    <dsp:sp modelId="{752FA1CF-817C-4C74-AA10-F894007EB373}">
      <dsp:nvSpPr>
        <dsp:cNvPr id="0" name=""/>
        <dsp:cNvSpPr/>
      </dsp:nvSpPr>
      <dsp:spPr>
        <a:xfrm>
          <a:off x="8687025" y="1348914"/>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BC3F5B0-C36B-445B-AAB8-69CCDE5EBF32}">
      <dsp:nvSpPr>
        <dsp:cNvPr id="0" name=""/>
        <dsp:cNvSpPr/>
      </dsp:nvSpPr>
      <dsp:spPr>
        <a:xfrm>
          <a:off x="8923523" y="1522968"/>
          <a:ext cx="1486560"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0" kern="1200" dirty="0">
              <a:latin typeface="Aptos Display" panose="020F0302020204030204"/>
            </a:rPr>
            <a:t>2024</a:t>
          </a:r>
        </a:p>
      </dsp:txBody>
      <dsp:txXfrm>
        <a:off x="8923523" y="1522968"/>
        <a:ext cx="1486560" cy="491701"/>
      </dsp:txXfrm>
    </dsp:sp>
    <dsp:sp modelId="{053ECFA1-E1C8-4823-8893-79FE8437B69B}">
      <dsp:nvSpPr>
        <dsp:cNvPr id="0" name=""/>
        <dsp:cNvSpPr/>
      </dsp:nvSpPr>
      <dsp:spPr>
        <a:xfrm>
          <a:off x="8654390"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EEFA2D-0F6F-40D8-84EB-C4EF4DFD669C}">
      <dsp:nvSpPr>
        <dsp:cNvPr id="0" name=""/>
        <dsp:cNvSpPr/>
      </dsp:nvSpPr>
      <dsp:spPr>
        <a:xfrm>
          <a:off x="8822167" y="3002423"/>
          <a:ext cx="1689273" cy="996932"/>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Aptos Display" panose="020F0302020204030204"/>
              <a:hlinkClick xmlns:r="http://schemas.openxmlformats.org/officeDocument/2006/relationships" r:id="rId12"/>
            </a:rPr>
            <a:t>Change Healthcare </a:t>
          </a:r>
          <a:r>
            <a:rPr lang="en-US" sz="1200" b="0" kern="1200" dirty="0">
              <a:latin typeface="Aptos Display" panose="020F0302020204030204"/>
            </a:rPr>
            <a:t>Ransomware –115 Million Americans – $22 Million</a:t>
          </a:r>
        </a:p>
      </dsp:txBody>
      <dsp:txXfrm>
        <a:off x="8870833" y="3051089"/>
        <a:ext cx="1591941" cy="899600"/>
      </dsp:txXfrm>
    </dsp:sp>
    <dsp:sp modelId="{C44F57FD-E6C9-4467-9138-623F3DDB2948}">
      <dsp:nvSpPr>
        <dsp:cNvPr id="0" name=""/>
        <dsp:cNvSpPr/>
      </dsp:nvSpPr>
      <dsp:spPr>
        <a:xfrm>
          <a:off x="9666804" y="2175668"/>
          <a:ext cx="0" cy="826754"/>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6BC9CF1-B913-4465-AB85-2265AFA447B4}">
      <dsp:nvSpPr>
        <dsp:cNvPr id="0" name=""/>
        <dsp:cNvSpPr/>
      </dsp:nvSpPr>
      <dsp:spPr>
        <a:xfrm>
          <a:off x="9634169" y="2143033"/>
          <a:ext cx="65270" cy="65270"/>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03E7B-EF8F-4BED-97FA-877A651DCDCB}">
      <dsp:nvSpPr>
        <dsp:cNvPr id="0" name=""/>
        <dsp:cNvSpPr/>
      </dsp:nvSpPr>
      <dsp:spPr>
        <a:xfrm>
          <a:off x="3890134" y="1470"/>
          <a:ext cx="1493097" cy="8001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IDENTIFY</a:t>
          </a:r>
        </a:p>
      </dsp:txBody>
      <dsp:txXfrm>
        <a:off x="3929195" y="40531"/>
        <a:ext cx="1414975" cy="722044"/>
      </dsp:txXfrm>
    </dsp:sp>
    <dsp:sp modelId="{ABD51609-3DA8-4B90-B03F-8132163BC3C5}">
      <dsp:nvSpPr>
        <dsp:cNvPr id="0" name=""/>
        <dsp:cNvSpPr/>
      </dsp:nvSpPr>
      <dsp:spPr>
        <a:xfrm>
          <a:off x="2751869" y="401553"/>
          <a:ext cx="3769627" cy="3769627"/>
        </a:xfrm>
        <a:custGeom>
          <a:avLst/>
          <a:gdLst/>
          <a:ahLst/>
          <a:cxnLst/>
          <a:rect l="0" t="0" r="0" b="0"/>
          <a:pathLst>
            <a:path>
              <a:moveTo>
                <a:pt x="2756837" y="213856"/>
              </a:moveTo>
              <a:arcTo wR="1884813" hR="1884813" stAng="17853526" swAng="767795"/>
            </a:path>
          </a:pathLst>
        </a:custGeom>
        <a:noFill/>
        <a:ln w="12700" cap="flat" cmpd="sng" algn="ctr">
          <a:solidFill>
            <a:schemeClr val="accent2"/>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6663B7D-E8C4-46AE-B2B1-06E478466E70}">
      <dsp:nvSpPr>
        <dsp:cNvPr id="0" name=""/>
        <dsp:cNvSpPr/>
      </dsp:nvSpPr>
      <dsp:spPr>
        <a:xfrm>
          <a:off x="5379595" y="943877"/>
          <a:ext cx="1778769" cy="8001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PATCH</a:t>
          </a:r>
        </a:p>
      </dsp:txBody>
      <dsp:txXfrm>
        <a:off x="5418656" y="982938"/>
        <a:ext cx="1700647" cy="722044"/>
      </dsp:txXfrm>
    </dsp:sp>
    <dsp:sp modelId="{AD064906-3ECF-4658-904D-A637A417935C}">
      <dsp:nvSpPr>
        <dsp:cNvPr id="0" name=""/>
        <dsp:cNvSpPr/>
      </dsp:nvSpPr>
      <dsp:spPr>
        <a:xfrm>
          <a:off x="2739833" y="359745"/>
          <a:ext cx="3769627" cy="3769627"/>
        </a:xfrm>
        <a:custGeom>
          <a:avLst/>
          <a:gdLst/>
          <a:ahLst/>
          <a:cxnLst/>
          <a:rect l="0" t="0" r="0" b="0"/>
          <a:pathLst>
            <a:path>
              <a:moveTo>
                <a:pt x="3745948" y="1586990"/>
              </a:moveTo>
              <a:arcTo wR="1884813" hR="1884813" stAng="21054509" swAng="1160226"/>
            </a:path>
          </a:pathLst>
        </a:custGeom>
        <a:noFill/>
        <a:ln w="12700" cap="flat" cmpd="sng" algn="ctr">
          <a:solidFill>
            <a:schemeClr val="accent2"/>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BE38AA5-7BC5-42FE-81D6-A9ACD7D02970}">
      <dsp:nvSpPr>
        <dsp:cNvPr id="0" name=""/>
        <dsp:cNvSpPr/>
      </dsp:nvSpPr>
      <dsp:spPr>
        <a:xfrm>
          <a:off x="5390843" y="2781570"/>
          <a:ext cx="1756327" cy="8001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SCAN</a:t>
          </a:r>
        </a:p>
      </dsp:txBody>
      <dsp:txXfrm>
        <a:off x="5429904" y="2820631"/>
        <a:ext cx="1678205" cy="722044"/>
      </dsp:txXfrm>
    </dsp:sp>
    <dsp:sp modelId="{0409D396-0B5A-44CA-BF26-422F6ED31DA4}">
      <dsp:nvSpPr>
        <dsp:cNvPr id="0" name=""/>
        <dsp:cNvSpPr/>
      </dsp:nvSpPr>
      <dsp:spPr>
        <a:xfrm>
          <a:off x="2693091" y="430496"/>
          <a:ext cx="3769627" cy="3769627"/>
        </a:xfrm>
        <a:custGeom>
          <a:avLst/>
          <a:gdLst/>
          <a:ahLst/>
          <a:cxnLst/>
          <a:rect l="0" t="0" r="0" b="0"/>
          <a:pathLst>
            <a:path>
              <a:moveTo>
                <a:pt x="3186823" y="3247639"/>
              </a:moveTo>
              <a:arcTo wR="1884813" hR="1884813" stAng="2778442" swAng="743297"/>
            </a:path>
          </a:pathLst>
        </a:custGeom>
        <a:noFill/>
        <a:ln w="12700" cap="flat" cmpd="sng" algn="ctr">
          <a:solidFill>
            <a:schemeClr val="accent2"/>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4499578C-1A83-4461-8ED1-F2AB4A12A91B}">
      <dsp:nvSpPr>
        <dsp:cNvPr id="0" name=""/>
        <dsp:cNvSpPr/>
      </dsp:nvSpPr>
      <dsp:spPr>
        <a:xfrm>
          <a:off x="3833575" y="3771098"/>
          <a:ext cx="1606216" cy="8001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ANALYZE</a:t>
          </a:r>
        </a:p>
      </dsp:txBody>
      <dsp:txXfrm>
        <a:off x="3872636" y="3810159"/>
        <a:ext cx="1528094" cy="722044"/>
      </dsp:txXfrm>
    </dsp:sp>
    <dsp:sp modelId="{1EBEC1BA-91BF-41EA-A997-EA28F0BB236A}">
      <dsp:nvSpPr>
        <dsp:cNvPr id="0" name=""/>
        <dsp:cNvSpPr/>
      </dsp:nvSpPr>
      <dsp:spPr>
        <a:xfrm>
          <a:off x="2810648" y="430496"/>
          <a:ext cx="3769627" cy="3769627"/>
        </a:xfrm>
        <a:custGeom>
          <a:avLst/>
          <a:gdLst/>
          <a:ahLst/>
          <a:cxnLst/>
          <a:rect l="0" t="0" r="0" b="0"/>
          <a:pathLst>
            <a:path>
              <a:moveTo>
                <a:pt x="905494" y="3495235"/>
              </a:moveTo>
              <a:arcTo wR="1884813" hR="1884813" stAng="7278261" swAng="743297"/>
            </a:path>
          </a:pathLst>
        </a:custGeom>
        <a:noFill/>
        <a:ln w="12700" cap="flat" cmpd="sng" algn="ctr">
          <a:solidFill>
            <a:schemeClr val="accent2"/>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4404E644-6D11-46C2-8B81-25E5F87DC40F}">
      <dsp:nvSpPr>
        <dsp:cNvPr id="0" name=""/>
        <dsp:cNvSpPr/>
      </dsp:nvSpPr>
      <dsp:spPr>
        <a:xfrm>
          <a:off x="2093493" y="2781570"/>
          <a:ext cx="1821732" cy="8001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MITIGATE &amp; REMEDIATE</a:t>
          </a:r>
        </a:p>
      </dsp:txBody>
      <dsp:txXfrm>
        <a:off x="2132554" y="2820631"/>
        <a:ext cx="1743610" cy="722044"/>
      </dsp:txXfrm>
    </dsp:sp>
    <dsp:sp modelId="{130442F1-B268-4F66-A92D-FBE982D2785F}">
      <dsp:nvSpPr>
        <dsp:cNvPr id="0" name=""/>
        <dsp:cNvSpPr/>
      </dsp:nvSpPr>
      <dsp:spPr>
        <a:xfrm>
          <a:off x="2763906" y="359745"/>
          <a:ext cx="3769627" cy="3769627"/>
        </a:xfrm>
        <a:custGeom>
          <a:avLst/>
          <a:gdLst/>
          <a:ahLst/>
          <a:cxnLst/>
          <a:rect l="0" t="0" r="0" b="0"/>
          <a:pathLst>
            <a:path>
              <a:moveTo>
                <a:pt x="30054" y="2220060"/>
              </a:moveTo>
              <a:arcTo wR="1884813" hR="1884813" stAng="10185266" swAng="1160226"/>
            </a:path>
          </a:pathLst>
        </a:custGeom>
        <a:noFill/>
        <a:ln w="12700" cap="flat" cmpd="sng" algn="ctr">
          <a:solidFill>
            <a:schemeClr val="accent2"/>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B6C151FD-6A28-47EA-B767-F77172254A8D}">
      <dsp:nvSpPr>
        <dsp:cNvPr id="0" name=""/>
        <dsp:cNvSpPr/>
      </dsp:nvSpPr>
      <dsp:spPr>
        <a:xfrm>
          <a:off x="2102372" y="943877"/>
          <a:ext cx="1804030" cy="80016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VERIFY</a:t>
          </a:r>
        </a:p>
      </dsp:txBody>
      <dsp:txXfrm>
        <a:off x="2141433" y="982938"/>
        <a:ext cx="1725908" cy="722044"/>
      </dsp:txXfrm>
    </dsp:sp>
    <dsp:sp modelId="{4E6317CE-57F8-4F4B-935C-B9929D5075F5}">
      <dsp:nvSpPr>
        <dsp:cNvPr id="0" name=""/>
        <dsp:cNvSpPr/>
      </dsp:nvSpPr>
      <dsp:spPr>
        <a:xfrm>
          <a:off x="2751869" y="401553"/>
          <a:ext cx="3769627" cy="3769627"/>
        </a:xfrm>
        <a:custGeom>
          <a:avLst/>
          <a:gdLst/>
          <a:ahLst/>
          <a:cxnLst/>
          <a:rect l="0" t="0" r="0" b="0"/>
          <a:pathLst>
            <a:path>
              <a:moveTo>
                <a:pt x="664347" y="448504"/>
              </a:moveTo>
              <a:arcTo wR="1884813" hR="1884813" stAng="13778679" swAng="767795"/>
            </a:path>
          </a:pathLst>
        </a:custGeom>
        <a:noFill/>
        <a:ln w="12700" cap="flat" cmpd="sng" algn="ctr">
          <a:solidFill>
            <a:schemeClr val="accent2"/>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83B45-1D13-499B-9089-09B8F2E191E8}" type="datetimeFigureOut">
              <a:rPr lang="en-US" smtClean="0"/>
              <a:t>10/23/2025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7CA46-6F7D-4A70-BE57-A3581A3E45E1}" type="slidenum">
              <a:rPr lang="en-US" smtClean="0"/>
              <a:t>‹#›</a:t>
            </a:fld>
            <a:endParaRPr lang="en-US" dirty="0"/>
          </a:p>
        </p:txBody>
      </p:sp>
    </p:spTree>
    <p:extLst>
      <p:ext uri="{BB962C8B-B14F-4D97-AF65-F5344CB8AC3E}">
        <p14:creationId xmlns:p14="http://schemas.microsoft.com/office/powerpoint/2010/main" val="385207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3</a:t>
            </a:fld>
            <a:endParaRPr lang="en-US" dirty="0"/>
          </a:p>
        </p:txBody>
      </p:sp>
    </p:spTree>
    <p:extLst>
      <p:ext uri="{BB962C8B-B14F-4D97-AF65-F5344CB8AC3E}">
        <p14:creationId xmlns:p14="http://schemas.microsoft.com/office/powerpoint/2010/main" val="3249506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28</a:t>
            </a:fld>
            <a:endParaRPr lang="en-US" dirty="0"/>
          </a:p>
        </p:txBody>
      </p:sp>
    </p:spTree>
    <p:extLst>
      <p:ext uri="{BB962C8B-B14F-4D97-AF65-F5344CB8AC3E}">
        <p14:creationId xmlns:p14="http://schemas.microsoft.com/office/powerpoint/2010/main" val="104699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29</a:t>
            </a:fld>
            <a:endParaRPr lang="en-US" dirty="0"/>
          </a:p>
        </p:txBody>
      </p:sp>
    </p:spTree>
    <p:extLst>
      <p:ext uri="{BB962C8B-B14F-4D97-AF65-F5344CB8AC3E}">
        <p14:creationId xmlns:p14="http://schemas.microsoft.com/office/powerpoint/2010/main" val="220618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DAB9F-33F2-405E-9F50-EF9C2CF8346C}" type="slidenum">
              <a:rPr lang="en-US" smtClean="0"/>
              <a:t>30</a:t>
            </a:fld>
            <a:endParaRPr lang="en-US" dirty="0"/>
          </a:p>
        </p:txBody>
      </p:sp>
    </p:spTree>
    <p:extLst>
      <p:ext uri="{BB962C8B-B14F-4D97-AF65-F5344CB8AC3E}">
        <p14:creationId xmlns:p14="http://schemas.microsoft.com/office/powerpoint/2010/main" val="2760124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DAB9F-33F2-405E-9F50-EF9C2CF8346C}" type="slidenum">
              <a:rPr lang="en-US" smtClean="0"/>
              <a:t>31</a:t>
            </a:fld>
            <a:endParaRPr lang="en-US" dirty="0"/>
          </a:p>
        </p:txBody>
      </p:sp>
    </p:spTree>
    <p:extLst>
      <p:ext uri="{BB962C8B-B14F-4D97-AF65-F5344CB8AC3E}">
        <p14:creationId xmlns:p14="http://schemas.microsoft.com/office/powerpoint/2010/main" val="363086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34</a:t>
            </a:fld>
            <a:endParaRPr lang="en-US" dirty="0"/>
          </a:p>
        </p:txBody>
      </p:sp>
    </p:spTree>
    <p:extLst>
      <p:ext uri="{BB962C8B-B14F-4D97-AF65-F5344CB8AC3E}">
        <p14:creationId xmlns:p14="http://schemas.microsoft.com/office/powerpoint/2010/main" val="61515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6587D-0F0D-3EE3-AFAF-B46B11907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25335-29E6-8768-31B6-FFDAC4762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A1A3E-2444-8416-AE2F-487203608E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90A798-F125-17AA-4A86-30677282A3A6}"/>
              </a:ext>
            </a:extLst>
          </p:cNvPr>
          <p:cNvSpPr>
            <a:spLocks noGrp="1"/>
          </p:cNvSpPr>
          <p:nvPr>
            <p:ph type="sldNum" sz="quarter" idx="5"/>
          </p:nvPr>
        </p:nvSpPr>
        <p:spPr/>
        <p:txBody>
          <a:bodyPr/>
          <a:lstStyle/>
          <a:p>
            <a:fld id="{BDC7CA46-6F7D-4A70-BE57-A3581A3E45E1}" type="slidenum">
              <a:rPr lang="en-US" smtClean="0"/>
              <a:t>35</a:t>
            </a:fld>
            <a:endParaRPr lang="en-US" dirty="0"/>
          </a:p>
        </p:txBody>
      </p:sp>
    </p:spTree>
    <p:extLst>
      <p:ext uri="{BB962C8B-B14F-4D97-AF65-F5344CB8AC3E}">
        <p14:creationId xmlns:p14="http://schemas.microsoft.com/office/powerpoint/2010/main" val="385846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37</a:t>
            </a:fld>
            <a:endParaRPr lang="en-US" dirty="0"/>
          </a:p>
        </p:txBody>
      </p:sp>
    </p:spTree>
    <p:extLst>
      <p:ext uri="{BB962C8B-B14F-4D97-AF65-F5344CB8AC3E}">
        <p14:creationId xmlns:p14="http://schemas.microsoft.com/office/powerpoint/2010/main" val="346982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5</a:t>
            </a:fld>
            <a:endParaRPr lang="en-US" dirty="0"/>
          </a:p>
        </p:txBody>
      </p:sp>
    </p:spTree>
    <p:extLst>
      <p:ext uri="{BB962C8B-B14F-4D97-AF65-F5344CB8AC3E}">
        <p14:creationId xmlns:p14="http://schemas.microsoft.com/office/powerpoint/2010/main" val="1804421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8</a:t>
            </a:fld>
            <a:endParaRPr lang="en-US" dirty="0"/>
          </a:p>
        </p:txBody>
      </p:sp>
    </p:spTree>
    <p:extLst>
      <p:ext uri="{BB962C8B-B14F-4D97-AF65-F5344CB8AC3E}">
        <p14:creationId xmlns:p14="http://schemas.microsoft.com/office/powerpoint/2010/main" val="256220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9</a:t>
            </a:fld>
            <a:endParaRPr lang="en-US" dirty="0"/>
          </a:p>
        </p:txBody>
      </p:sp>
    </p:spTree>
    <p:extLst>
      <p:ext uri="{BB962C8B-B14F-4D97-AF65-F5344CB8AC3E}">
        <p14:creationId xmlns:p14="http://schemas.microsoft.com/office/powerpoint/2010/main" val="287313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11</a:t>
            </a:fld>
            <a:endParaRPr lang="en-US" dirty="0"/>
          </a:p>
        </p:txBody>
      </p:sp>
    </p:spTree>
    <p:extLst>
      <p:ext uri="{BB962C8B-B14F-4D97-AF65-F5344CB8AC3E}">
        <p14:creationId xmlns:p14="http://schemas.microsoft.com/office/powerpoint/2010/main" val="406481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19</a:t>
            </a:fld>
            <a:endParaRPr lang="en-US" dirty="0"/>
          </a:p>
        </p:txBody>
      </p:sp>
    </p:spTree>
    <p:extLst>
      <p:ext uri="{BB962C8B-B14F-4D97-AF65-F5344CB8AC3E}">
        <p14:creationId xmlns:p14="http://schemas.microsoft.com/office/powerpoint/2010/main" val="795327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22</a:t>
            </a:fld>
            <a:endParaRPr lang="en-US" dirty="0"/>
          </a:p>
        </p:txBody>
      </p:sp>
    </p:spTree>
    <p:extLst>
      <p:ext uri="{BB962C8B-B14F-4D97-AF65-F5344CB8AC3E}">
        <p14:creationId xmlns:p14="http://schemas.microsoft.com/office/powerpoint/2010/main" val="3971259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26</a:t>
            </a:fld>
            <a:endParaRPr lang="en-US" dirty="0"/>
          </a:p>
        </p:txBody>
      </p:sp>
    </p:spTree>
    <p:extLst>
      <p:ext uri="{BB962C8B-B14F-4D97-AF65-F5344CB8AC3E}">
        <p14:creationId xmlns:p14="http://schemas.microsoft.com/office/powerpoint/2010/main" val="3020921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C7CA46-6F7D-4A70-BE57-A3581A3E45E1}" type="slidenum">
              <a:rPr lang="en-US" smtClean="0"/>
              <a:t>27</a:t>
            </a:fld>
            <a:endParaRPr lang="en-US" dirty="0"/>
          </a:p>
        </p:txBody>
      </p:sp>
    </p:spTree>
    <p:extLst>
      <p:ext uri="{BB962C8B-B14F-4D97-AF65-F5344CB8AC3E}">
        <p14:creationId xmlns:p14="http://schemas.microsoft.com/office/powerpoint/2010/main" val="4237215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7C9B-6A31-9C61-497F-DBB515C44C08}"/>
              </a:ext>
            </a:extLst>
          </p:cNvPr>
          <p:cNvSpPr>
            <a:spLocks noGrp="1"/>
          </p:cNvSpPr>
          <p:nvPr>
            <p:ph type="ctrTitle" hasCustomPrompt="1"/>
          </p:nvPr>
        </p:nvSpPr>
        <p:spPr>
          <a:xfrm>
            <a:off x="606490" y="2235199"/>
            <a:ext cx="11176332" cy="2452105"/>
          </a:xfrm>
        </p:spPr>
        <p:txBody>
          <a:bodyPr anchor="b"/>
          <a:lstStyle>
            <a:lvl1pPr algn="l">
              <a:defRPr sz="6000">
                <a:latin typeface="MarkOT-Bold" panose="020B0804020101010102" pitchFamily="34" charset="0"/>
              </a:defRPr>
            </a:lvl1pPr>
          </a:lstStyle>
          <a:p>
            <a:r>
              <a:rPr lang="en-US" dirty="0"/>
              <a:t>Title</a:t>
            </a:r>
          </a:p>
        </p:txBody>
      </p:sp>
      <p:sp>
        <p:nvSpPr>
          <p:cNvPr id="3" name="Subtitle 2">
            <a:extLst>
              <a:ext uri="{FF2B5EF4-FFF2-40B4-BE49-F238E27FC236}">
                <a16:creationId xmlns:a16="http://schemas.microsoft.com/office/drawing/2014/main" id="{C4CEFE8F-FF13-BB0C-C281-08EF3E59A919}"/>
              </a:ext>
            </a:extLst>
          </p:cNvPr>
          <p:cNvSpPr>
            <a:spLocks noGrp="1"/>
          </p:cNvSpPr>
          <p:nvPr>
            <p:ph type="subTitle" idx="1" hasCustomPrompt="1"/>
          </p:nvPr>
        </p:nvSpPr>
        <p:spPr>
          <a:xfrm>
            <a:off x="606490" y="4898571"/>
            <a:ext cx="11176332" cy="685800"/>
          </a:xfrm>
        </p:spPr>
        <p:txBody>
          <a:bodyPr/>
          <a:lstStyle>
            <a:lvl1pPr marL="0" indent="0" algn="l">
              <a:buNone/>
              <a:defRPr sz="2400">
                <a:latin typeface="MarkO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a:t>
            </a:r>
          </a:p>
        </p:txBody>
      </p:sp>
      <p:sp>
        <p:nvSpPr>
          <p:cNvPr id="4" name="Date Placeholder 3">
            <a:extLst>
              <a:ext uri="{FF2B5EF4-FFF2-40B4-BE49-F238E27FC236}">
                <a16:creationId xmlns:a16="http://schemas.microsoft.com/office/drawing/2014/main" id="{62CAC282-A3DA-0E2A-1AF8-68ABEDE5B395}"/>
              </a:ext>
            </a:extLst>
          </p:cNvPr>
          <p:cNvSpPr>
            <a:spLocks noGrp="1"/>
          </p:cNvSpPr>
          <p:nvPr>
            <p:ph type="dt" sz="half" idx="10"/>
          </p:nvPr>
        </p:nvSpPr>
        <p:spPr>
          <a:xfrm>
            <a:off x="838200" y="6393674"/>
            <a:ext cx="2743200" cy="365125"/>
          </a:xfrm>
        </p:spPr>
        <p:txBody>
          <a:bodyPr/>
          <a:lstStyle>
            <a:lvl1pPr>
              <a:defRPr>
                <a:solidFill>
                  <a:schemeClr val="bg1"/>
                </a:solidFill>
                <a:latin typeface="MarkOT" panose="020B0504020101010102" pitchFamily="34" charset="0"/>
              </a:defRPr>
            </a:lvl1pPr>
          </a:lstStyle>
          <a:p>
            <a:fld id="{C1B7F2C5-8D09-4C5A-860F-0AEB95F613E2}" type="datetimeFigureOut">
              <a:rPr lang="en-US" smtClean="0"/>
              <a:pPr/>
              <a:t>10/23/2025</a:t>
            </a:fld>
            <a:endParaRPr lang="en-US" dirty="0"/>
          </a:p>
        </p:txBody>
      </p:sp>
      <p:sp>
        <p:nvSpPr>
          <p:cNvPr id="5" name="Footer Placeholder 4">
            <a:extLst>
              <a:ext uri="{FF2B5EF4-FFF2-40B4-BE49-F238E27FC236}">
                <a16:creationId xmlns:a16="http://schemas.microsoft.com/office/drawing/2014/main" id="{DD84678D-244E-26AB-12DF-4E24067D5E91}"/>
              </a:ext>
            </a:extLst>
          </p:cNvPr>
          <p:cNvSpPr>
            <a:spLocks noGrp="1"/>
          </p:cNvSpPr>
          <p:nvPr>
            <p:ph type="ftr" sz="quarter" idx="11"/>
          </p:nvPr>
        </p:nvSpPr>
        <p:spPr>
          <a:xfrm>
            <a:off x="4038600" y="6393674"/>
            <a:ext cx="4114800" cy="365125"/>
          </a:xfrm>
        </p:spPr>
        <p:txBody>
          <a:bodyPr/>
          <a:lstStyle>
            <a:lvl1pPr>
              <a:defRPr>
                <a:solidFill>
                  <a:schemeClr val="bg1"/>
                </a:solidFill>
                <a:latin typeface="MarkOT" panose="020B0504020101010102" pitchFamily="34" charset="0"/>
              </a:defRPr>
            </a:lvl1pPr>
          </a:lstStyle>
          <a:p>
            <a:endParaRPr lang="en-US" dirty="0"/>
          </a:p>
        </p:txBody>
      </p:sp>
      <p:sp>
        <p:nvSpPr>
          <p:cNvPr id="6" name="Slide Number Placeholder 5">
            <a:extLst>
              <a:ext uri="{FF2B5EF4-FFF2-40B4-BE49-F238E27FC236}">
                <a16:creationId xmlns:a16="http://schemas.microsoft.com/office/drawing/2014/main" id="{1957B26C-BBDD-35BC-D0DA-8255502AF591}"/>
              </a:ext>
            </a:extLst>
          </p:cNvPr>
          <p:cNvSpPr>
            <a:spLocks noGrp="1"/>
          </p:cNvSpPr>
          <p:nvPr>
            <p:ph type="sldNum" sz="quarter" idx="12"/>
          </p:nvPr>
        </p:nvSpPr>
        <p:spPr>
          <a:xfrm>
            <a:off x="8610600" y="6393674"/>
            <a:ext cx="2743200" cy="365125"/>
          </a:xfrm>
        </p:spPr>
        <p:txBody>
          <a:bodyPr/>
          <a:lstStyle>
            <a:lvl1pPr>
              <a:defRPr>
                <a:solidFill>
                  <a:schemeClr val="bg1"/>
                </a:solidFill>
              </a:defRPr>
            </a:lvl1pPr>
          </a:lstStyle>
          <a:p>
            <a:fld id="{9FD818A8-7E9A-49D5-A2C7-57E1C106F247}" type="slidenum">
              <a:rPr lang="en-US" smtClean="0"/>
              <a:pPr/>
              <a:t>‹#›</a:t>
            </a:fld>
            <a:endParaRPr lang="en-US" dirty="0"/>
          </a:p>
        </p:txBody>
      </p:sp>
      <p:pic>
        <p:nvPicPr>
          <p:cNvPr id="13" name="Picture 12">
            <a:extLst>
              <a:ext uri="{FF2B5EF4-FFF2-40B4-BE49-F238E27FC236}">
                <a16:creationId xmlns:a16="http://schemas.microsoft.com/office/drawing/2014/main" id="{F7DA5629-956C-9A4C-39BF-4466036616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9178" y="324606"/>
            <a:ext cx="4357830" cy="1248816"/>
          </a:xfrm>
          <a:prstGeom prst="rect">
            <a:avLst/>
          </a:prstGeom>
        </p:spPr>
      </p:pic>
      <p:cxnSp>
        <p:nvCxnSpPr>
          <p:cNvPr id="14" name="Straight Connector 13">
            <a:extLst>
              <a:ext uri="{FF2B5EF4-FFF2-40B4-BE49-F238E27FC236}">
                <a16:creationId xmlns:a16="http://schemas.microsoft.com/office/drawing/2014/main" id="{42480322-6B17-AA06-1DD5-A5B6B18E242F}"/>
              </a:ext>
            </a:extLst>
          </p:cNvPr>
          <p:cNvCxnSpPr>
            <a:cxnSpLocks/>
          </p:cNvCxnSpPr>
          <p:nvPr userDrawn="1"/>
        </p:nvCxnSpPr>
        <p:spPr>
          <a:xfrm>
            <a:off x="409178" y="4823831"/>
            <a:ext cx="11373644" cy="0"/>
          </a:xfrm>
          <a:prstGeom prst="line">
            <a:avLst/>
          </a:prstGeom>
          <a:ln>
            <a:solidFill>
              <a:srgbClr val="F0492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192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2CED-EC8A-3300-7D20-E0ABC8F24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6091D7-7B56-1D27-DE57-95DB64B3D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6E506C-77E2-5532-C21F-F9BD17523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116BF-298B-4982-1F9A-35B65BF4ECCD}"/>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6" name="Footer Placeholder 5">
            <a:extLst>
              <a:ext uri="{FF2B5EF4-FFF2-40B4-BE49-F238E27FC236}">
                <a16:creationId xmlns:a16="http://schemas.microsoft.com/office/drawing/2014/main" id="{A7FD6704-2094-D600-96CF-8A8792081B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4C28D2-08BC-669A-3AEB-35276C004383}"/>
              </a:ext>
            </a:extLst>
          </p:cNvPr>
          <p:cNvSpPr>
            <a:spLocks noGrp="1"/>
          </p:cNvSpPr>
          <p:nvPr>
            <p:ph type="sldNum" sz="quarter" idx="12"/>
          </p:nvPr>
        </p:nvSpPr>
        <p:spPr/>
        <p:txBody>
          <a:bodyPr/>
          <a:lstStyle/>
          <a:p>
            <a:fld id="{9FD818A8-7E9A-49D5-A2C7-57E1C106F247}" type="slidenum">
              <a:rPr lang="en-US" smtClean="0"/>
              <a:t>‹#›</a:t>
            </a:fld>
            <a:endParaRPr lang="en-US" dirty="0"/>
          </a:p>
        </p:txBody>
      </p:sp>
      <p:pic>
        <p:nvPicPr>
          <p:cNvPr id="8" name="Picture 7" descr="A black and white logo&#10;&#10;AI-generated content may be incorrect.">
            <a:extLst>
              <a:ext uri="{FF2B5EF4-FFF2-40B4-BE49-F238E27FC236}">
                <a16:creationId xmlns:a16="http://schemas.microsoft.com/office/drawing/2014/main" id="{5B16B309-9DF9-6670-CB96-58F90F83D5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426870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B723-4536-AEFF-8420-5BE056692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DDC788-C74F-1615-4589-3F8A0A7CA4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B1DBD1C-22D0-B603-4EE3-57EC5BCC8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AA5E2-4D13-6886-1225-B622D18F2108}"/>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6" name="Footer Placeholder 5">
            <a:extLst>
              <a:ext uri="{FF2B5EF4-FFF2-40B4-BE49-F238E27FC236}">
                <a16:creationId xmlns:a16="http://schemas.microsoft.com/office/drawing/2014/main" id="{154EF10C-2F37-C4B4-367A-EE3472E6D0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9F5F7A-10C6-91CC-7742-B4BBEE7D396E}"/>
              </a:ext>
            </a:extLst>
          </p:cNvPr>
          <p:cNvSpPr>
            <a:spLocks noGrp="1"/>
          </p:cNvSpPr>
          <p:nvPr>
            <p:ph type="sldNum" sz="quarter" idx="12"/>
          </p:nvPr>
        </p:nvSpPr>
        <p:spPr/>
        <p:txBody>
          <a:bodyPr/>
          <a:lstStyle/>
          <a:p>
            <a:fld id="{9FD818A8-7E9A-49D5-A2C7-57E1C106F247}" type="slidenum">
              <a:rPr lang="en-US" smtClean="0"/>
              <a:t>‹#›</a:t>
            </a:fld>
            <a:endParaRPr lang="en-US" dirty="0"/>
          </a:p>
        </p:txBody>
      </p:sp>
      <p:pic>
        <p:nvPicPr>
          <p:cNvPr id="8" name="Picture 7" descr="A black and white logo&#10;&#10;AI-generated content may be incorrect.">
            <a:extLst>
              <a:ext uri="{FF2B5EF4-FFF2-40B4-BE49-F238E27FC236}">
                <a16:creationId xmlns:a16="http://schemas.microsoft.com/office/drawing/2014/main" id="{D3612C21-BAD6-2E93-EA24-D02B6D4AB7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83975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60A5-59CA-3897-9063-93FE5F79B7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4C5141-A717-2873-92B0-885DB855375D}"/>
              </a:ext>
            </a:extLst>
          </p:cNvPr>
          <p:cNvSpPr>
            <a:spLocks noGrp="1"/>
          </p:cNvSpPr>
          <p:nvPr>
            <p:ph idx="1"/>
          </p:nvPr>
        </p:nvSpPr>
        <p:spPr/>
        <p:txBody>
          <a:bodyPr/>
          <a:lstStyle>
            <a:lvl1pPr marL="228600" indent="-228600">
              <a:buClr>
                <a:srgbClr val="26375D"/>
              </a:buClr>
              <a:buFont typeface="MarkOT" panose="020B0504020101010102" pitchFamily="34" charset="0"/>
              <a:buChar char="⭑"/>
              <a:defRPr/>
            </a:lvl1pPr>
            <a:lvl2pPr marL="685800" indent="-228600">
              <a:buClr>
                <a:srgbClr val="F04923"/>
              </a:buClr>
              <a:buFont typeface="MarkOT" panose="020B0504020101010102" pitchFamily="34" charset="0"/>
              <a:buChar char="⭑"/>
              <a:defRPr/>
            </a:lvl2pPr>
            <a:lvl3pPr marL="1143000" indent="-228600">
              <a:buClr>
                <a:srgbClr val="F04923"/>
              </a:buClr>
              <a:buFont typeface="MarkOT" panose="020B0504020101010102" pitchFamily="34" charset="0"/>
              <a:buChar char="⭑"/>
              <a:defRPr/>
            </a:lvl3pPr>
            <a:lvl4pPr marL="1600200" indent="-228600">
              <a:buClr>
                <a:srgbClr val="F04923"/>
              </a:buClr>
              <a:buFont typeface="MarkOT" panose="020B0504020101010102" pitchFamily="34" charset="0"/>
              <a:buChar char="⭑"/>
              <a:defRPr/>
            </a:lvl4pPr>
            <a:lvl5pPr marL="2057400" indent="-228600">
              <a:buClr>
                <a:srgbClr val="F04923"/>
              </a:buClr>
              <a:buFont typeface="MarkOT" panose="020B0504020101010102"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319308-9963-836D-F4D5-55719239D5DE}"/>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5" name="Footer Placeholder 4">
            <a:extLst>
              <a:ext uri="{FF2B5EF4-FFF2-40B4-BE49-F238E27FC236}">
                <a16:creationId xmlns:a16="http://schemas.microsoft.com/office/drawing/2014/main" id="{1D42F1D8-0D74-8406-4FD5-119491A52A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DF189F-1553-C031-F3AE-CC2B5A45E5EF}"/>
              </a:ext>
            </a:extLst>
          </p:cNvPr>
          <p:cNvSpPr>
            <a:spLocks noGrp="1"/>
          </p:cNvSpPr>
          <p:nvPr>
            <p:ph type="sldNum" sz="quarter" idx="12"/>
          </p:nvPr>
        </p:nvSpPr>
        <p:spPr/>
        <p:txBody>
          <a:bodyPr/>
          <a:lstStyle/>
          <a:p>
            <a:fld id="{9FD818A8-7E9A-49D5-A2C7-57E1C106F247}" type="slidenum">
              <a:rPr lang="en-US" smtClean="0"/>
              <a:t>‹#›</a:t>
            </a:fld>
            <a:endParaRPr lang="en-US" dirty="0"/>
          </a:p>
        </p:txBody>
      </p:sp>
      <p:cxnSp>
        <p:nvCxnSpPr>
          <p:cNvPr id="12" name="Straight Connector 11">
            <a:extLst>
              <a:ext uri="{FF2B5EF4-FFF2-40B4-BE49-F238E27FC236}">
                <a16:creationId xmlns:a16="http://schemas.microsoft.com/office/drawing/2014/main" id="{B6A007AB-9030-8499-525F-B70D9E186B40}"/>
              </a:ext>
            </a:extLst>
          </p:cNvPr>
          <p:cNvCxnSpPr>
            <a:cxnSpLocks/>
          </p:cNvCxnSpPr>
          <p:nvPr userDrawn="1"/>
        </p:nvCxnSpPr>
        <p:spPr>
          <a:xfrm>
            <a:off x="409178" y="1483468"/>
            <a:ext cx="11373644" cy="0"/>
          </a:xfrm>
          <a:prstGeom prst="line">
            <a:avLst/>
          </a:prstGeom>
          <a:ln>
            <a:solidFill>
              <a:srgbClr val="F04923"/>
            </a:solidFill>
          </a:ln>
        </p:spPr>
        <p:style>
          <a:lnRef idx="2">
            <a:schemeClr val="accent1"/>
          </a:lnRef>
          <a:fillRef idx="0">
            <a:schemeClr val="accent1"/>
          </a:fillRef>
          <a:effectRef idx="1">
            <a:schemeClr val="accent1"/>
          </a:effectRef>
          <a:fontRef idx="minor">
            <a:schemeClr val="tx1"/>
          </a:fontRef>
        </p:style>
      </p:cxnSp>
      <p:pic>
        <p:nvPicPr>
          <p:cNvPr id="8" name="Picture 7" descr="A black and white logo&#10;&#10;AI-generated content may be incorrect.">
            <a:extLst>
              <a:ext uri="{FF2B5EF4-FFF2-40B4-BE49-F238E27FC236}">
                <a16:creationId xmlns:a16="http://schemas.microsoft.com/office/drawing/2014/main" id="{656CF468-6B17-CEB1-A072-313F81B93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296959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60A5-59CA-3897-9063-93FE5F79B71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64C5141-A717-2873-92B0-885DB855375D}"/>
              </a:ext>
            </a:extLst>
          </p:cNvPr>
          <p:cNvSpPr>
            <a:spLocks noGrp="1"/>
          </p:cNvSpPr>
          <p:nvPr>
            <p:ph idx="1"/>
          </p:nvPr>
        </p:nvSpPr>
        <p:spPr/>
        <p:txBody>
          <a:bodyPr/>
          <a:lstStyle>
            <a:lvl1pPr marL="228600" indent="-228600">
              <a:buClr>
                <a:schemeClr val="tx1"/>
              </a:buClr>
              <a:buFont typeface="MarkOT" panose="020B0504020101010102" pitchFamily="34" charset="0"/>
              <a:buChar char="⭑"/>
              <a:defRPr/>
            </a:lvl1pPr>
            <a:lvl2pPr marL="685800" indent="-228600">
              <a:buClr>
                <a:srgbClr val="F04923"/>
              </a:buClr>
              <a:buFont typeface="MarkOT" panose="020B0504020101010102" pitchFamily="34" charset="0"/>
              <a:buChar char="⭑"/>
              <a:defRPr/>
            </a:lvl2pPr>
            <a:lvl3pPr marL="1143000" indent="-228600">
              <a:buClr>
                <a:srgbClr val="F04923"/>
              </a:buClr>
              <a:buFont typeface="MarkOT" panose="020B0504020101010102" pitchFamily="34" charset="0"/>
              <a:buChar char="⭑"/>
              <a:defRPr/>
            </a:lvl3pPr>
            <a:lvl4pPr marL="1600200" indent="-228600">
              <a:buClr>
                <a:srgbClr val="F04923"/>
              </a:buClr>
              <a:buFont typeface="MarkOT" panose="020B0504020101010102" pitchFamily="34" charset="0"/>
              <a:buChar char="⭑"/>
              <a:defRPr/>
            </a:lvl4pPr>
            <a:lvl5pPr marL="2057400" indent="-228600">
              <a:buClr>
                <a:srgbClr val="F04923"/>
              </a:buClr>
              <a:buFont typeface="MarkOT" panose="020B0504020101010102"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6A007AB-9030-8499-525F-B70D9E186B40}"/>
              </a:ext>
            </a:extLst>
          </p:cNvPr>
          <p:cNvCxnSpPr>
            <a:cxnSpLocks/>
          </p:cNvCxnSpPr>
          <p:nvPr userDrawn="1"/>
        </p:nvCxnSpPr>
        <p:spPr>
          <a:xfrm>
            <a:off x="409178" y="1483468"/>
            <a:ext cx="11373644" cy="0"/>
          </a:xfrm>
          <a:prstGeom prst="line">
            <a:avLst/>
          </a:prstGeom>
          <a:ln>
            <a:solidFill>
              <a:srgbClr val="F04923"/>
            </a:solidFill>
          </a:ln>
        </p:spPr>
        <p:style>
          <a:lnRef idx="2">
            <a:schemeClr val="accent1"/>
          </a:lnRef>
          <a:fillRef idx="0">
            <a:schemeClr val="accent1"/>
          </a:fillRef>
          <a:effectRef idx="1">
            <a:schemeClr val="accent1"/>
          </a:effectRef>
          <a:fontRef idx="minor">
            <a:schemeClr val="tx1"/>
          </a:fontRef>
        </p:style>
      </p:cxnSp>
      <p:pic>
        <p:nvPicPr>
          <p:cNvPr id="8" name="Picture 7" descr="A black and white logo&#10;&#10;AI-generated content may be incorrect.">
            <a:extLst>
              <a:ext uri="{FF2B5EF4-FFF2-40B4-BE49-F238E27FC236}">
                <a16:creationId xmlns:a16="http://schemas.microsoft.com/office/drawing/2014/main" id="{656CF468-6B17-CEB1-A072-313F81B93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321247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E3CB-3198-02CB-5639-A956E3F074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41C144-5364-F2E6-FFA9-D778F0242A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216AD8-D9B2-A375-060E-E99F84512759}"/>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5" name="Footer Placeholder 4">
            <a:extLst>
              <a:ext uri="{FF2B5EF4-FFF2-40B4-BE49-F238E27FC236}">
                <a16:creationId xmlns:a16="http://schemas.microsoft.com/office/drawing/2014/main" id="{7F7023A9-2899-1983-06A8-5F25E05A6C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287F1E-2C79-0CED-3461-2D093F9A170F}"/>
              </a:ext>
            </a:extLst>
          </p:cNvPr>
          <p:cNvSpPr>
            <a:spLocks noGrp="1"/>
          </p:cNvSpPr>
          <p:nvPr>
            <p:ph type="sldNum" sz="quarter" idx="12"/>
          </p:nvPr>
        </p:nvSpPr>
        <p:spPr/>
        <p:txBody>
          <a:bodyPr/>
          <a:lstStyle/>
          <a:p>
            <a:fld id="{9FD818A8-7E9A-49D5-A2C7-57E1C106F247}" type="slidenum">
              <a:rPr lang="en-US" smtClean="0"/>
              <a:t>‹#›</a:t>
            </a:fld>
            <a:endParaRPr lang="en-US" dirty="0"/>
          </a:p>
        </p:txBody>
      </p:sp>
      <p:pic>
        <p:nvPicPr>
          <p:cNvPr id="7" name="Picture 6" descr="A black and white logo&#10;&#10;AI-generated content may be incorrect.">
            <a:extLst>
              <a:ext uri="{FF2B5EF4-FFF2-40B4-BE49-F238E27FC236}">
                <a16:creationId xmlns:a16="http://schemas.microsoft.com/office/drawing/2014/main" id="{756D0D5E-B297-E4B7-9073-CC3B994C0B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14899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A4D03-9E3D-85D2-C1F1-B2BC6F025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D3D4-2F29-EB54-A609-7C441B41A474}"/>
              </a:ext>
            </a:extLst>
          </p:cNvPr>
          <p:cNvSpPr>
            <a:spLocks noGrp="1"/>
          </p:cNvSpPr>
          <p:nvPr>
            <p:ph sz="half" idx="1"/>
          </p:nvPr>
        </p:nvSpPr>
        <p:spPr>
          <a:xfrm>
            <a:off x="838200" y="1825625"/>
            <a:ext cx="5181600" cy="4351338"/>
          </a:xfrm>
        </p:spPr>
        <p:txBody>
          <a:bodyPr/>
          <a:lstStyle>
            <a:lvl1pPr marL="228600" indent="-228600">
              <a:buClr>
                <a:schemeClr val="tx1"/>
              </a:buClr>
              <a:buFont typeface="MarkOT" panose="020B0504020101010102" pitchFamily="34" charset="0"/>
              <a:buChar char="⭑"/>
              <a:defRPr/>
            </a:lvl1pPr>
            <a:lvl2pPr marL="685800" indent="-228600">
              <a:buClr>
                <a:schemeClr val="accent2"/>
              </a:buClr>
              <a:buFont typeface="MarkOT" panose="020B0504020101010102" pitchFamily="34" charset="0"/>
              <a:buChar char="⭑"/>
              <a:defRPr/>
            </a:lvl2pPr>
            <a:lvl3pPr marL="1143000" indent="-228600">
              <a:buClr>
                <a:schemeClr val="accent2"/>
              </a:buClr>
              <a:buFont typeface="MarkOT" panose="020B0504020101010102" pitchFamily="34" charset="0"/>
              <a:buChar char="⭑"/>
              <a:defRPr/>
            </a:lvl3pPr>
            <a:lvl4pPr marL="1600200" indent="-228600">
              <a:buClr>
                <a:schemeClr val="accent2"/>
              </a:buClr>
              <a:buFont typeface="MarkOT" panose="020B0504020101010102" pitchFamily="34" charset="0"/>
              <a:buChar char="⭑"/>
              <a:defRPr/>
            </a:lvl4pPr>
            <a:lvl5pPr marL="2057400" indent="-228600">
              <a:buClr>
                <a:schemeClr val="accent2"/>
              </a:buClr>
              <a:buFont typeface="MarkOT" panose="020B0504020101010102"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01E77E-B900-C0BA-899D-CFE871F7FFAE}"/>
              </a:ext>
            </a:extLst>
          </p:cNvPr>
          <p:cNvSpPr>
            <a:spLocks noGrp="1"/>
          </p:cNvSpPr>
          <p:nvPr>
            <p:ph sz="half" idx="2"/>
          </p:nvPr>
        </p:nvSpPr>
        <p:spPr>
          <a:xfrm>
            <a:off x="6172200" y="1825625"/>
            <a:ext cx="5181600" cy="4351338"/>
          </a:xfrm>
        </p:spPr>
        <p:txBody>
          <a:bodyPr/>
          <a:lstStyle>
            <a:lvl1pPr marL="228600" indent="-228600">
              <a:buClr>
                <a:schemeClr val="tx1"/>
              </a:buClr>
              <a:buFont typeface="MarkOT" panose="020B0504020101010102" pitchFamily="34" charset="0"/>
              <a:buChar char="⭑"/>
              <a:defRPr/>
            </a:lvl1pPr>
            <a:lvl2pPr marL="685800" indent="-228600">
              <a:buClr>
                <a:schemeClr val="accent2"/>
              </a:buClr>
              <a:buFont typeface="MarkOT" panose="020B0504020101010102" pitchFamily="34" charset="0"/>
              <a:buChar char="⭑"/>
              <a:defRPr/>
            </a:lvl2pPr>
            <a:lvl3pPr marL="1143000" indent="-228600">
              <a:buClr>
                <a:schemeClr val="accent2"/>
              </a:buClr>
              <a:buFont typeface="MarkOT" panose="020B0504020101010102" pitchFamily="34" charset="0"/>
              <a:buChar char="⭑"/>
              <a:defRPr/>
            </a:lvl3pPr>
            <a:lvl4pPr marL="1600200" indent="-228600">
              <a:buClr>
                <a:schemeClr val="accent2"/>
              </a:buClr>
              <a:buFont typeface="MarkOT" panose="020B0504020101010102" pitchFamily="34" charset="0"/>
              <a:buChar char="⭑"/>
              <a:defRPr/>
            </a:lvl4pPr>
            <a:lvl5pPr marL="2057400" indent="-228600">
              <a:buClr>
                <a:schemeClr val="accent2"/>
              </a:buClr>
              <a:buFont typeface="MarkOT" panose="020B0504020101010102"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E008739-724A-7E07-093E-A5DEC408FF32}"/>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6" name="Footer Placeholder 5">
            <a:extLst>
              <a:ext uri="{FF2B5EF4-FFF2-40B4-BE49-F238E27FC236}">
                <a16:creationId xmlns:a16="http://schemas.microsoft.com/office/drawing/2014/main" id="{ED77B385-372F-8C76-80AD-E26596EDC9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DA7CD5-4E36-A937-5EAD-5439A9318E56}"/>
              </a:ext>
            </a:extLst>
          </p:cNvPr>
          <p:cNvSpPr>
            <a:spLocks noGrp="1"/>
          </p:cNvSpPr>
          <p:nvPr>
            <p:ph type="sldNum" sz="quarter" idx="12"/>
          </p:nvPr>
        </p:nvSpPr>
        <p:spPr/>
        <p:txBody>
          <a:bodyPr/>
          <a:lstStyle/>
          <a:p>
            <a:fld id="{9FD818A8-7E9A-49D5-A2C7-57E1C106F247}" type="slidenum">
              <a:rPr lang="en-US" smtClean="0"/>
              <a:t>‹#›</a:t>
            </a:fld>
            <a:endParaRPr lang="en-US" dirty="0"/>
          </a:p>
        </p:txBody>
      </p:sp>
      <p:cxnSp>
        <p:nvCxnSpPr>
          <p:cNvPr id="8" name="Straight Connector 7">
            <a:extLst>
              <a:ext uri="{FF2B5EF4-FFF2-40B4-BE49-F238E27FC236}">
                <a16:creationId xmlns:a16="http://schemas.microsoft.com/office/drawing/2014/main" id="{B9946D2B-4B71-F299-71A9-71604BAA01FB}"/>
              </a:ext>
            </a:extLst>
          </p:cNvPr>
          <p:cNvCxnSpPr>
            <a:cxnSpLocks/>
          </p:cNvCxnSpPr>
          <p:nvPr userDrawn="1"/>
        </p:nvCxnSpPr>
        <p:spPr>
          <a:xfrm>
            <a:off x="409178" y="1483468"/>
            <a:ext cx="11373644" cy="0"/>
          </a:xfrm>
          <a:prstGeom prst="line">
            <a:avLst/>
          </a:prstGeom>
          <a:ln>
            <a:solidFill>
              <a:srgbClr val="F04923"/>
            </a:solidFill>
          </a:ln>
        </p:spPr>
        <p:style>
          <a:lnRef idx="2">
            <a:schemeClr val="accent1"/>
          </a:lnRef>
          <a:fillRef idx="0">
            <a:schemeClr val="accent1"/>
          </a:fillRef>
          <a:effectRef idx="1">
            <a:schemeClr val="accent1"/>
          </a:effectRef>
          <a:fontRef idx="minor">
            <a:schemeClr val="tx1"/>
          </a:fontRef>
        </p:style>
      </p:cxnSp>
      <p:pic>
        <p:nvPicPr>
          <p:cNvPr id="9" name="Picture 8" descr="A black and white logo&#10;&#10;AI-generated content may be incorrect.">
            <a:extLst>
              <a:ext uri="{FF2B5EF4-FFF2-40B4-BE49-F238E27FC236}">
                <a16:creationId xmlns:a16="http://schemas.microsoft.com/office/drawing/2014/main" id="{F06F29CC-A095-9AF9-B3CC-15115854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5019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7CF7C-6699-7345-4558-1D07E903A0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565DF5-42E1-4C91-051D-4348CB0E05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159CF9-A4F4-C1CF-BE4A-FAC4D301D0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3E9BA0-7804-FC48-D519-4B17A29C1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973C4B-5CAA-3CAD-4E88-AD5F39A2C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D285AC-99B6-7291-115A-2EB0D4D94F70}"/>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8" name="Footer Placeholder 7">
            <a:extLst>
              <a:ext uri="{FF2B5EF4-FFF2-40B4-BE49-F238E27FC236}">
                <a16:creationId xmlns:a16="http://schemas.microsoft.com/office/drawing/2014/main" id="{4DD8B96C-1884-2038-9CF9-11D79841507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3173B-DE9A-92F5-3586-30A25A4A605D}"/>
              </a:ext>
            </a:extLst>
          </p:cNvPr>
          <p:cNvSpPr>
            <a:spLocks noGrp="1"/>
          </p:cNvSpPr>
          <p:nvPr>
            <p:ph type="sldNum" sz="quarter" idx="12"/>
          </p:nvPr>
        </p:nvSpPr>
        <p:spPr/>
        <p:txBody>
          <a:bodyPr/>
          <a:lstStyle/>
          <a:p>
            <a:fld id="{9FD818A8-7E9A-49D5-A2C7-57E1C106F247}" type="slidenum">
              <a:rPr lang="en-US" smtClean="0"/>
              <a:t>‹#›</a:t>
            </a:fld>
            <a:endParaRPr lang="en-US" dirty="0"/>
          </a:p>
        </p:txBody>
      </p:sp>
      <p:cxnSp>
        <p:nvCxnSpPr>
          <p:cNvPr id="10" name="Straight Connector 9">
            <a:extLst>
              <a:ext uri="{FF2B5EF4-FFF2-40B4-BE49-F238E27FC236}">
                <a16:creationId xmlns:a16="http://schemas.microsoft.com/office/drawing/2014/main" id="{07340441-713C-BB7A-9CEF-3630A8C783D6}"/>
              </a:ext>
            </a:extLst>
          </p:cNvPr>
          <p:cNvCxnSpPr>
            <a:cxnSpLocks/>
          </p:cNvCxnSpPr>
          <p:nvPr userDrawn="1"/>
        </p:nvCxnSpPr>
        <p:spPr>
          <a:xfrm>
            <a:off x="409178" y="1483468"/>
            <a:ext cx="11373644" cy="0"/>
          </a:xfrm>
          <a:prstGeom prst="line">
            <a:avLst/>
          </a:prstGeom>
          <a:ln>
            <a:solidFill>
              <a:srgbClr val="F04923"/>
            </a:solidFill>
          </a:ln>
        </p:spPr>
        <p:style>
          <a:lnRef idx="2">
            <a:schemeClr val="accent1"/>
          </a:lnRef>
          <a:fillRef idx="0">
            <a:schemeClr val="accent1"/>
          </a:fillRef>
          <a:effectRef idx="1">
            <a:schemeClr val="accent1"/>
          </a:effectRef>
          <a:fontRef idx="minor">
            <a:schemeClr val="tx1"/>
          </a:fontRef>
        </p:style>
      </p:cxnSp>
      <p:pic>
        <p:nvPicPr>
          <p:cNvPr id="11" name="Picture 10" descr="A black and white logo&#10;&#10;AI-generated content may be incorrect.">
            <a:extLst>
              <a:ext uri="{FF2B5EF4-FFF2-40B4-BE49-F238E27FC236}">
                <a16:creationId xmlns:a16="http://schemas.microsoft.com/office/drawing/2014/main" id="{E378EB5B-BB65-1E6C-93C6-1AF49C00C4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2088974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0DAC7-F325-C4F7-A930-82AB34AA4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B80854-5FA8-5560-7C9F-F753ADB21ACB}"/>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4" name="Footer Placeholder 3">
            <a:extLst>
              <a:ext uri="{FF2B5EF4-FFF2-40B4-BE49-F238E27FC236}">
                <a16:creationId xmlns:a16="http://schemas.microsoft.com/office/drawing/2014/main" id="{6624A7C7-06C5-72DE-CB9D-2D5706C453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F7EA0E-1ACF-4414-C28A-D83DEEB5CB31}"/>
              </a:ext>
            </a:extLst>
          </p:cNvPr>
          <p:cNvSpPr>
            <a:spLocks noGrp="1"/>
          </p:cNvSpPr>
          <p:nvPr>
            <p:ph type="sldNum" sz="quarter" idx="12"/>
          </p:nvPr>
        </p:nvSpPr>
        <p:spPr/>
        <p:txBody>
          <a:bodyPr/>
          <a:lstStyle/>
          <a:p>
            <a:fld id="{9FD818A8-7E9A-49D5-A2C7-57E1C106F247}" type="slidenum">
              <a:rPr lang="en-US" smtClean="0"/>
              <a:t>‹#›</a:t>
            </a:fld>
            <a:endParaRPr lang="en-US" dirty="0"/>
          </a:p>
        </p:txBody>
      </p:sp>
      <p:cxnSp>
        <p:nvCxnSpPr>
          <p:cNvPr id="6" name="Straight Connector 5">
            <a:extLst>
              <a:ext uri="{FF2B5EF4-FFF2-40B4-BE49-F238E27FC236}">
                <a16:creationId xmlns:a16="http://schemas.microsoft.com/office/drawing/2014/main" id="{033D8928-6295-19F6-52A2-53DBE9D0F3A3}"/>
              </a:ext>
            </a:extLst>
          </p:cNvPr>
          <p:cNvCxnSpPr>
            <a:cxnSpLocks/>
          </p:cNvCxnSpPr>
          <p:nvPr userDrawn="1"/>
        </p:nvCxnSpPr>
        <p:spPr>
          <a:xfrm>
            <a:off x="409178" y="1483468"/>
            <a:ext cx="11373644" cy="0"/>
          </a:xfrm>
          <a:prstGeom prst="line">
            <a:avLst/>
          </a:prstGeom>
          <a:ln>
            <a:solidFill>
              <a:srgbClr val="F04923"/>
            </a:solidFill>
          </a:ln>
        </p:spPr>
        <p:style>
          <a:lnRef idx="2">
            <a:schemeClr val="accent1"/>
          </a:lnRef>
          <a:fillRef idx="0">
            <a:schemeClr val="accent1"/>
          </a:fillRef>
          <a:effectRef idx="1">
            <a:schemeClr val="accent1"/>
          </a:effectRef>
          <a:fontRef idx="minor">
            <a:schemeClr val="tx1"/>
          </a:fontRef>
        </p:style>
      </p:cxnSp>
      <p:pic>
        <p:nvPicPr>
          <p:cNvPr id="7" name="Picture 6" descr="A black and white logo&#10;&#10;AI-generated content may be incorrect.">
            <a:extLst>
              <a:ext uri="{FF2B5EF4-FFF2-40B4-BE49-F238E27FC236}">
                <a16:creationId xmlns:a16="http://schemas.microsoft.com/office/drawing/2014/main" id="{717B1CD0-C56E-300C-17D1-3C6FA6A439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1603814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BE3AF7-EE54-61FF-A4B9-ABDA8AF247CB}"/>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3" name="Footer Placeholder 2">
            <a:extLst>
              <a:ext uri="{FF2B5EF4-FFF2-40B4-BE49-F238E27FC236}">
                <a16:creationId xmlns:a16="http://schemas.microsoft.com/office/drawing/2014/main" id="{AD8B5295-38D8-74C5-EA6D-DCB36A4DE7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A8CE52-52E8-E45E-6DF9-4888B529DE6F}"/>
              </a:ext>
            </a:extLst>
          </p:cNvPr>
          <p:cNvSpPr>
            <a:spLocks noGrp="1"/>
          </p:cNvSpPr>
          <p:nvPr>
            <p:ph type="sldNum" sz="quarter" idx="12"/>
          </p:nvPr>
        </p:nvSpPr>
        <p:spPr/>
        <p:txBody>
          <a:bodyPr/>
          <a:lstStyle/>
          <a:p>
            <a:fld id="{9FD818A8-7E9A-49D5-A2C7-57E1C106F247}" type="slidenum">
              <a:rPr lang="en-US" smtClean="0"/>
              <a:t>‹#›</a:t>
            </a:fld>
            <a:endParaRPr lang="en-US" dirty="0"/>
          </a:p>
        </p:txBody>
      </p:sp>
      <p:pic>
        <p:nvPicPr>
          <p:cNvPr id="5" name="Picture 4" descr="A black and white logo&#10;&#10;AI-generated content may be incorrect.">
            <a:extLst>
              <a:ext uri="{FF2B5EF4-FFF2-40B4-BE49-F238E27FC236}">
                <a16:creationId xmlns:a16="http://schemas.microsoft.com/office/drawing/2014/main" id="{0356F800-8ED6-1F3F-0A1F-45DFEF946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17008" y="6431025"/>
            <a:ext cx="337105" cy="337105"/>
          </a:xfrm>
          <a:prstGeom prst="rect">
            <a:avLst/>
          </a:prstGeom>
        </p:spPr>
      </p:pic>
    </p:spTree>
    <p:extLst>
      <p:ext uri="{BB962C8B-B14F-4D97-AF65-F5344CB8AC3E}">
        <p14:creationId xmlns:p14="http://schemas.microsoft.com/office/powerpoint/2010/main" val="155031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BE3AF7-EE54-61FF-A4B9-ABDA8AF247CB}"/>
              </a:ext>
            </a:extLst>
          </p:cNvPr>
          <p:cNvSpPr>
            <a:spLocks noGrp="1"/>
          </p:cNvSpPr>
          <p:nvPr>
            <p:ph type="dt" sz="half" idx="10"/>
          </p:nvPr>
        </p:nvSpPr>
        <p:spPr/>
        <p:txBody>
          <a:bodyPr/>
          <a:lstStyle/>
          <a:p>
            <a:fld id="{C1B7F2C5-8D09-4C5A-860F-0AEB95F613E2}" type="datetimeFigureOut">
              <a:rPr lang="en-US" smtClean="0"/>
              <a:t>10/23/2025</a:t>
            </a:fld>
            <a:endParaRPr lang="en-US" dirty="0"/>
          </a:p>
        </p:txBody>
      </p:sp>
      <p:sp>
        <p:nvSpPr>
          <p:cNvPr id="3" name="Footer Placeholder 2">
            <a:extLst>
              <a:ext uri="{FF2B5EF4-FFF2-40B4-BE49-F238E27FC236}">
                <a16:creationId xmlns:a16="http://schemas.microsoft.com/office/drawing/2014/main" id="{AD8B5295-38D8-74C5-EA6D-DCB36A4DE7E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A8CE52-52E8-E45E-6DF9-4888B529DE6F}"/>
              </a:ext>
            </a:extLst>
          </p:cNvPr>
          <p:cNvSpPr>
            <a:spLocks noGrp="1"/>
          </p:cNvSpPr>
          <p:nvPr>
            <p:ph type="sldNum" sz="quarter" idx="12"/>
          </p:nvPr>
        </p:nvSpPr>
        <p:spPr/>
        <p:txBody>
          <a:bodyPr/>
          <a:lstStyle/>
          <a:p>
            <a:fld id="{9FD818A8-7E9A-49D5-A2C7-57E1C106F247}" type="slidenum">
              <a:rPr lang="en-US" smtClean="0"/>
              <a:t>‹#›</a:t>
            </a:fld>
            <a:endParaRPr lang="en-US" dirty="0"/>
          </a:p>
        </p:txBody>
      </p:sp>
      <p:pic>
        <p:nvPicPr>
          <p:cNvPr id="5" name="Picture 4" descr="A blue and orange logo&#10;&#10;Description automatically generated">
            <a:extLst>
              <a:ext uri="{FF2B5EF4-FFF2-40B4-BE49-F238E27FC236}">
                <a16:creationId xmlns:a16="http://schemas.microsoft.com/office/drawing/2014/main" id="{448C3349-62E9-3B5E-A0F8-2CA7E3C27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069" y="1752600"/>
            <a:ext cx="10163862" cy="2912640"/>
          </a:xfrm>
          <a:prstGeom prst="rect">
            <a:avLst/>
          </a:prstGeom>
        </p:spPr>
      </p:pic>
    </p:spTree>
    <p:extLst>
      <p:ext uri="{BB962C8B-B14F-4D97-AF65-F5344CB8AC3E}">
        <p14:creationId xmlns:p14="http://schemas.microsoft.com/office/powerpoint/2010/main" val="2910995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C22CA6-DF62-5F80-393C-13B234E2803D}"/>
              </a:ext>
            </a:extLst>
          </p:cNvPr>
          <p:cNvSpPr/>
          <p:nvPr userDrawn="1"/>
        </p:nvSpPr>
        <p:spPr>
          <a:xfrm>
            <a:off x="0" y="6229710"/>
            <a:ext cx="12192003" cy="133264"/>
          </a:xfrm>
          <a:prstGeom prst="rect">
            <a:avLst/>
          </a:prstGeom>
          <a:solidFill>
            <a:srgbClr val="F049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arkOT" panose="020B0504020101010102" pitchFamily="34" charset="0"/>
            </a:endParaRPr>
          </a:p>
        </p:txBody>
      </p:sp>
      <p:grpSp>
        <p:nvGrpSpPr>
          <p:cNvPr id="8" name="Group 7">
            <a:extLst>
              <a:ext uri="{FF2B5EF4-FFF2-40B4-BE49-F238E27FC236}">
                <a16:creationId xmlns:a16="http://schemas.microsoft.com/office/drawing/2014/main" id="{F144AFB2-723D-48C0-30A1-3C9DA7FE0195}"/>
              </a:ext>
            </a:extLst>
          </p:cNvPr>
          <p:cNvGrpSpPr/>
          <p:nvPr userDrawn="1"/>
        </p:nvGrpSpPr>
        <p:grpSpPr>
          <a:xfrm>
            <a:off x="0" y="6229710"/>
            <a:ext cx="12192003" cy="628290"/>
            <a:chOff x="0" y="9344565"/>
            <a:chExt cx="18288004" cy="942435"/>
          </a:xfrm>
        </p:grpSpPr>
        <p:sp>
          <p:nvSpPr>
            <p:cNvPr id="9" name="Rectangle 8">
              <a:extLst>
                <a:ext uri="{FF2B5EF4-FFF2-40B4-BE49-F238E27FC236}">
                  <a16:creationId xmlns:a16="http://schemas.microsoft.com/office/drawing/2014/main" id="{DE209E2F-6D1A-5D71-D952-035FAE4AF5F7}"/>
                </a:ext>
              </a:extLst>
            </p:cNvPr>
            <p:cNvSpPr/>
            <p:nvPr/>
          </p:nvSpPr>
          <p:spPr>
            <a:xfrm>
              <a:off x="0" y="9344565"/>
              <a:ext cx="18288004" cy="199896"/>
            </a:xfrm>
            <a:prstGeom prst="rect">
              <a:avLst/>
            </a:prstGeom>
            <a:solidFill>
              <a:srgbClr val="F049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MarkOT" panose="020B0504020101010102" pitchFamily="34" charset="0"/>
              </a:endParaRPr>
            </a:p>
          </p:txBody>
        </p:sp>
        <p:grpSp>
          <p:nvGrpSpPr>
            <p:cNvPr id="10" name="Group 19">
              <a:extLst>
                <a:ext uri="{FF2B5EF4-FFF2-40B4-BE49-F238E27FC236}">
                  <a16:creationId xmlns:a16="http://schemas.microsoft.com/office/drawing/2014/main" id="{A140D565-E31D-CB5A-6EAA-AEF8240090E1}"/>
                </a:ext>
              </a:extLst>
            </p:cNvPr>
            <p:cNvGrpSpPr/>
            <p:nvPr/>
          </p:nvGrpSpPr>
          <p:grpSpPr>
            <a:xfrm>
              <a:off x="0" y="9531298"/>
              <a:ext cx="18288000" cy="755702"/>
              <a:chOff x="0" y="0"/>
              <a:chExt cx="3752725" cy="332192"/>
            </a:xfrm>
          </p:grpSpPr>
          <p:sp>
            <p:nvSpPr>
              <p:cNvPr id="11" name="Freeform 20">
                <a:extLst>
                  <a:ext uri="{FF2B5EF4-FFF2-40B4-BE49-F238E27FC236}">
                    <a16:creationId xmlns:a16="http://schemas.microsoft.com/office/drawing/2014/main" id="{C25142E4-FC40-1E7D-39D8-18033F4D6147}"/>
                  </a:ext>
                </a:extLst>
              </p:cNvPr>
              <p:cNvSpPr/>
              <p:nvPr/>
            </p:nvSpPr>
            <p:spPr>
              <a:xfrm>
                <a:off x="0" y="0"/>
                <a:ext cx="3752726" cy="332192"/>
              </a:xfrm>
              <a:custGeom>
                <a:avLst/>
                <a:gdLst/>
                <a:ahLst/>
                <a:cxnLst/>
                <a:rect l="l" t="t" r="r" b="b"/>
                <a:pathLst>
                  <a:path w="3752726" h="332192">
                    <a:moveTo>
                      <a:pt x="0" y="0"/>
                    </a:moveTo>
                    <a:lnTo>
                      <a:pt x="3752726" y="0"/>
                    </a:lnTo>
                    <a:lnTo>
                      <a:pt x="3752726" y="332192"/>
                    </a:lnTo>
                    <a:lnTo>
                      <a:pt x="0" y="332192"/>
                    </a:lnTo>
                    <a:close/>
                  </a:path>
                </a:pathLst>
              </a:custGeom>
              <a:solidFill>
                <a:srgbClr val="26375D"/>
              </a:solidFill>
            </p:spPr>
            <p:txBody>
              <a:bodyPr/>
              <a:lstStyle/>
              <a:p>
                <a:endParaRPr lang="en-US" sz="1200" dirty="0">
                  <a:solidFill>
                    <a:schemeClr val="bg1"/>
                  </a:solidFill>
                  <a:latin typeface="MarkOT" panose="020B0504020101010102" pitchFamily="34" charset="0"/>
                </a:endParaRPr>
              </a:p>
            </p:txBody>
          </p:sp>
        </p:grpSp>
      </p:grpSp>
      <p:sp>
        <p:nvSpPr>
          <p:cNvPr id="2" name="Title Placeholder 1">
            <a:extLst>
              <a:ext uri="{FF2B5EF4-FFF2-40B4-BE49-F238E27FC236}">
                <a16:creationId xmlns:a16="http://schemas.microsoft.com/office/drawing/2014/main" id="{669D0776-336D-0687-388A-94BCD240C4D8}"/>
              </a:ext>
            </a:extLst>
          </p:cNvPr>
          <p:cNvSpPr>
            <a:spLocks noGrp="1"/>
          </p:cNvSpPr>
          <p:nvPr>
            <p:ph type="title"/>
          </p:nvPr>
        </p:nvSpPr>
        <p:spPr>
          <a:xfrm>
            <a:off x="399661" y="299810"/>
            <a:ext cx="1139847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E4B95B5-EE5B-7769-6023-B597C95D1DA9}"/>
              </a:ext>
            </a:extLst>
          </p:cNvPr>
          <p:cNvSpPr>
            <a:spLocks noGrp="1"/>
          </p:cNvSpPr>
          <p:nvPr>
            <p:ph type="body" idx="1"/>
          </p:nvPr>
        </p:nvSpPr>
        <p:spPr>
          <a:xfrm>
            <a:off x="399661" y="1656073"/>
            <a:ext cx="1139847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922A44-E584-BE73-940D-6635573BC2D1}"/>
              </a:ext>
            </a:extLst>
          </p:cNvPr>
          <p:cNvSpPr>
            <a:spLocks noGrp="1"/>
          </p:cNvSpPr>
          <p:nvPr>
            <p:ph type="dt" sz="half" idx="2"/>
          </p:nvPr>
        </p:nvSpPr>
        <p:spPr>
          <a:xfrm>
            <a:off x="838200" y="6393674"/>
            <a:ext cx="2743200" cy="365125"/>
          </a:xfrm>
          <a:prstGeom prst="rect">
            <a:avLst/>
          </a:prstGeom>
        </p:spPr>
        <p:txBody>
          <a:bodyPr vert="horz" lIns="91440" tIns="45720" rIns="91440" bIns="45720" rtlCol="0" anchor="ctr"/>
          <a:lstStyle>
            <a:lvl1pPr algn="l">
              <a:defRPr sz="1200">
                <a:solidFill>
                  <a:schemeClr val="bg1"/>
                </a:solidFill>
                <a:latin typeface="MarkOT" panose="020B0504020101010102" pitchFamily="34" charset="0"/>
              </a:defRPr>
            </a:lvl1pPr>
          </a:lstStyle>
          <a:p>
            <a:fld id="{C1B7F2C5-8D09-4C5A-860F-0AEB95F613E2}" type="datetimeFigureOut">
              <a:rPr lang="en-US" smtClean="0"/>
              <a:pPr/>
              <a:t>10/23/2025</a:t>
            </a:fld>
            <a:endParaRPr lang="en-US" dirty="0"/>
          </a:p>
        </p:txBody>
      </p:sp>
      <p:sp>
        <p:nvSpPr>
          <p:cNvPr id="5" name="Footer Placeholder 4">
            <a:extLst>
              <a:ext uri="{FF2B5EF4-FFF2-40B4-BE49-F238E27FC236}">
                <a16:creationId xmlns:a16="http://schemas.microsoft.com/office/drawing/2014/main" id="{43B4DEF4-F703-15CD-E4C6-D1FC181738A1}"/>
              </a:ext>
            </a:extLst>
          </p:cNvPr>
          <p:cNvSpPr>
            <a:spLocks noGrp="1"/>
          </p:cNvSpPr>
          <p:nvPr>
            <p:ph type="ftr" sz="quarter" idx="3"/>
          </p:nvPr>
        </p:nvSpPr>
        <p:spPr>
          <a:xfrm>
            <a:off x="4038600" y="6393674"/>
            <a:ext cx="4114800" cy="365125"/>
          </a:xfrm>
          <a:prstGeom prst="rect">
            <a:avLst/>
          </a:prstGeom>
        </p:spPr>
        <p:txBody>
          <a:bodyPr vert="horz" lIns="91440" tIns="45720" rIns="91440" bIns="45720" rtlCol="0" anchor="ctr"/>
          <a:lstStyle>
            <a:lvl1pPr algn="ctr">
              <a:defRPr sz="1200">
                <a:solidFill>
                  <a:schemeClr val="bg1"/>
                </a:solidFill>
                <a:latin typeface="MarkOT" panose="020B0504020101010102" pitchFamily="34" charset="0"/>
              </a:defRPr>
            </a:lvl1pPr>
          </a:lstStyle>
          <a:p>
            <a:endParaRPr lang="en-US" dirty="0"/>
          </a:p>
        </p:txBody>
      </p:sp>
      <p:sp>
        <p:nvSpPr>
          <p:cNvPr id="6" name="Slide Number Placeholder 5">
            <a:extLst>
              <a:ext uri="{FF2B5EF4-FFF2-40B4-BE49-F238E27FC236}">
                <a16:creationId xmlns:a16="http://schemas.microsoft.com/office/drawing/2014/main" id="{81019239-FE63-644F-1D47-33FDFE7B3893}"/>
              </a:ext>
            </a:extLst>
          </p:cNvPr>
          <p:cNvSpPr>
            <a:spLocks noGrp="1"/>
          </p:cNvSpPr>
          <p:nvPr>
            <p:ph type="sldNum" sz="quarter" idx="4"/>
          </p:nvPr>
        </p:nvSpPr>
        <p:spPr>
          <a:xfrm>
            <a:off x="8610600" y="6393674"/>
            <a:ext cx="2743200" cy="365125"/>
          </a:xfrm>
          <a:prstGeom prst="rect">
            <a:avLst/>
          </a:prstGeom>
        </p:spPr>
        <p:txBody>
          <a:bodyPr vert="horz" lIns="91440" tIns="45720" rIns="91440" bIns="45720" rtlCol="0" anchor="ctr"/>
          <a:lstStyle>
            <a:lvl1pPr algn="r">
              <a:defRPr sz="1200">
                <a:solidFill>
                  <a:schemeClr val="bg1"/>
                </a:solidFill>
                <a:latin typeface="MarkOT" panose="020B0504020101010102" pitchFamily="34" charset="0"/>
              </a:defRPr>
            </a:lvl1pPr>
          </a:lstStyle>
          <a:p>
            <a:fld id="{9FD818A8-7E9A-49D5-A2C7-57E1C106F247}" type="slidenum">
              <a:rPr lang="en-US" smtClean="0"/>
              <a:pPr/>
              <a:t>‹#›</a:t>
            </a:fld>
            <a:endParaRPr lang="en-US" dirty="0"/>
          </a:p>
        </p:txBody>
      </p:sp>
    </p:spTree>
    <p:extLst>
      <p:ext uri="{BB962C8B-B14F-4D97-AF65-F5344CB8AC3E}">
        <p14:creationId xmlns:p14="http://schemas.microsoft.com/office/powerpoint/2010/main" val="1898334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60" r:id="rId9"/>
    <p:sldLayoutId id="2147483656" r:id="rId10"/>
    <p:sldLayoutId id="2147483657" r:id="rId11"/>
  </p:sldLayoutIdLst>
  <p:txStyles>
    <p:titleStyle>
      <a:lvl1pPr algn="l" defTabSz="914400" rtl="0" eaLnBrk="1" latinLnBrk="0" hangingPunct="1">
        <a:lnSpc>
          <a:spcPct val="90000"/>
        </a:lnSpc>
        <a:spcBef>
          <a:spcPct val="0"/>
        </a:spcBef>
        <a:buNone/>
        <a:defRPr sz="4400" kern="1200">
          <a:solidFill>
            <a:schemeClr val="tx1"/>
          </a:solidFill>
          <a:latin typeface="MarkOT-Bold" panose="020B08040201010101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arkOT" panose="020B05040201010101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arkOT" panose="020B05040201010101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arkOT" panose="020B05040201010101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arkOT" panose="020B05040201010101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arkOT" panose="020B050402010101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RXW7dph8U-Q?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player.vimeo.com/video/1052443194?app_id=122963"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s://www.nbcnews.com/tech/security/hacker-used-ai-automate-unprecedented-cybercrime-spree-anthropic-says-rcna227309"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reacher.ai/blog/deepfake-attack-exampl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hyperlink" Target="https://breacher.ai/blog/deepfake-attack-exampl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hyperlink" Target="https://www.cfo.com/news/deepfake-cfo-hong-kong-25-million-fraud-cyber-crime/70652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2.xml"/><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4.mp4"/><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video" Target="../media/media4.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news.trendmicro.com/2024/07/22/phishing-stats-2024/" TargetMode="External"/><Relationship Id="rId2" Type="http://schemas.openxmlformats.org/officeDocument/2006/relationships/hyperlink" Target="https://www.verizon.com/business/resources/Te2f/reports/2025-dbir-data-breach-investigations-report.pdf" TargetMode="External"/><Relationship Id="rId1" Type="http://schemas.openxmlformats.org/officeDocument/2006/relationships/slideLayout" Target="../slideLayouts/slideLayout2.xml"/><Relationship Id="rId5" Type="http://schemas.openxmlformats.org/officeDocument/2006/relationships/hyperlink" Target="https://cloud.google.com/security/resources/cybersecurity-forecast" TargetMode="External"/><Relationship Id="rId4" Type="http://schemas.openxmlformats.org/officeDocument/2006/relationships/hyperlink" Target="https://cloud.google.com/security/resources/m-trend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bidenwhitehouse.archives.gov/wp-content/uploads/2024/05/2024-Report-on-the-Cybersecurity-Posture-of-the-United-States.pdf" TargetMode="External"/><Relationship Id="rId2" Type="http://schemas.openxmlformats.org/officeDocument/2006/relationships/hyperlink" Target="https://www.cisa.gov/topics/cyber-threats-and-advisories" TargetMode="External"/><Relationship Id="rId1" Type="http://schemas.openxmlformats.org/officeDocument/2006/relationships/slideLayout" Target="../slideLayouts/slideLayout2.xml"/><Relationship Id="rId5" Type="http://schemas.openxmlformats.org/officeDocument/2006/relationships/hyperlink" Target="https://media.defense.gov/2023/Dec/19/2003362479/-1/-1/0/NSA_Cybersecurity_YiR23_Book_508.PDF" TargetMode="External"/><Relationship Id="rId4" Type="http://schemas.openxmlformats.org/officeDocument/2006/relationships/hyperlink" Target="https://www.gao.gov/cybersecurit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5DC6-BAEC-0F76-FC20-2424EFFB9069}"/>
              </a:ext>
            </a:extLst>
          </p:cNvPr>
          <p:cNvSpPr>
            <a:spLocks noGrp="1"/>
          </p:cNvSpPr>
          <p:nvPr>
            <p:ph type="ctrTitle"/>
          </p:nvPr>
        </p:nvSpPr>
        <p:spPr>
          <a:xfrm>
            <a:off x="527901" y="2235199"/>
            <a:ext cx="11254921" cy="2452105"/>
          </a:xfrm>
        </p:spPr>
        <p:txBody>
          <a:bodyPr/>
          <a:lstStyle/>
          <a:p>
            <a:r>
              <a:rPr lang="en-US" dirty="0"/>
              <a:t>Cybersecurity Awareness</a:t>
            </a:r>
          </a:p>
        </p:txBody>
      </p:sp>
      <p:sp>
        <p:nvSpPr>
          <p:cNvPr id="3" name="Subtitle 2">
            <a:extLst>
              <a:ext uri="{FF2B5EF4-FFF2-40B4-BE49-F238E27FC236}">
                <a16:creationId xmlns:a16="http://schemas.microsoft.com/office/drawing/2014/main" id="{E80BD1CC-9A7C-7232-6257-372763B582F9}"/>
              </a:ext>
            </a:extLst>
          </p:cNvPr>
          <p:cNvSpPr>
            <a:spLocks noGrp="1"/>
          </p:cNvSpPr>
          <p:nvPr>
            <p:ph type="subTitle" idx="1"/>
          </p:nvPr>
        </p:nvSpPr>
        <p:spPr>
          <a:xfrm>
            <a:off x="606490" y="4964560"/>
            <a:ext cx="11176332" cy="685800"/>
          </a:xfrm>
        </p:spPr>
        <p:txBody>
          <a:bodyPr>
            <a:normAutofit fontScale="85000" lnSpcReduction="20000"/>
          </a:bodyPr>
          <a:lstStyle/>
          <a:p>
            <a:r>
              <a:rPr lang="en-US" dirty="0"/>
              <a:t>Shane Harkins</a:t>
            </a:r>
          </a:p>
          <a:p>
            <a:r>
              <a:rPr lang="en-US" dirty="0"/>
              <a:t>Chief Information Officer, CISSP, CCSP</a:t>
            </a:r>
          </a:p>
        </p:txBody>
      </p:sp>
    </p:spTree>
    <p:extLst>
      <p:ext uri="{BB962C8B-B14F-4D97-AF65-F5344CB8AC3E}">
        <p14:creationId xmlns:p14="http://schemas.microsoft.com/office/powerpoint/2010/main" val="1538908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D68F0-41E1-EBD7-A859-F011C780D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335CC-A712-CB75-3637-72FB167B3318}"/>
              </a:ext>
            </a:extLst>
          </p:cNvPr>
          <p:cNvSpPr>
            <a:spLocks noGrp="1"/>
          </p:cNvSpPr>
          <p:nvPr>
            <p:ph type="title"/>
          </p:nvPr>
        </p:nvSpPr>
        <p:spPr/>
        <p:txBody>
          <a:bodyPr/>
          <a:lstStyle/>
          <a:p>
            <a:r>
              <a:rPr lang="en-US" dirty="0"/>
              <a:t>Never Have I Ever…	</a:t>
            </a:r>
          </a:p>
        </p:txBody>
      </p:sp>
      <p:pic>
        <p:nvPicPr>
          <p:cNvPr id="7" name="Picture 6">
            <a:extLst>
              <a:ext uri="{FF2B5EF4-FFF2-40B4-BE49-F238E27FC236}">
                <a16:creationId xmlns:a16="http://schemas.microsoft.com/office/drawing/2014/main" id="{CD85EE82-89F3-EFF3-69D5-F460EDBD1DCB}"/>
              </a:ext>
            </a:extLst>
          </p:cNvPr>
          <p:cNvPicPr>
            <a:picLocks noChangeAspect="1"/>
          </p:cNvPicPr>
          <p:nvPr/>
        </p:nvPicPr>
        <p:blipFill>
          <a:blip r:embed="rId2"/>
          <a:stretch>
            <a:fillRect/>
          </a:stretch>
        </p:blipFill>
        <p:spPr>
          <a:xfrm>
            <a:off x="537387" y="1822319"/>
            <a:ext cx="11117226" cy="4191585"/>
          </a:xfrm>
          <a:prstGeom prst="rect">
            <a:avLst/>
          </a:prstGeom>
        </p:spPr>
      </p:pic>
    </p:spTree>
    <p:extLst>
      <p:ext uri="{BB962C8B-B14F-4D97-AF65-F5344CB8AC3E}">
        <p14:creationId xmlns:p14="http://schemas.microsoft.com/office/powerpoint/2010/main" val="1755138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a:extLst>
              <a:ext uri="{FF2B5EF4-FFF2-40B4-BE49-F238E27FC236}">
                <a16:creationId xmlns:a16="http://schemas.microsoft.com/office/drawing/2014/main" id="{2257E209-96DE-6C5C-9924-9E586A1EEB67}"/>
              </a:ext>
            </a:extLst>
          </p:cNvPr>
          <p:cNvSpPr>
            <a:spLocks noGrp="1"/>
          </p:cNvSpPr>
          <p:nvPr>
            <p:ph type="title"/>
          </p:nvPr>
        </p:nvSpPr>
        <p:spPr>
          <a:xfrm>
            <a:off x="399661" y="299810"/>
            <a:ext cx="11398474" cy="1325563"/>
          </a:xfrm>
        </p:spPr>
        <p:txBody>
          <a:bodyPr anchor="ctr">
            <a:normAutofit/>
          </a:bodyPr>
          <a:lstStyle/>
          <a:p>
            <a:r>
              <a:rPr lang="en-US" dirty="0"/>
              <a:t>Phishing</a:t>
            </a:r>
          </a:p>
        </p:txBody>
      </p:sp>
      <p:pic>
        <p:nvPicPr>
          <p:cNvPr id="1026" name="Picture 2" descr="A fishing hook with a mail sign on it&#10;&#10;AI-generated content may be incorrect.">
            <a:extLst>
              <a:ext uri="{FF2B5EF4-FFF2-40B4-BE49-F238E27FC236}">
                <a16:creationId xmlns:a16="http://schemas.microsoft.com/office/drawing/2014/main" id="{659CD398-E856-1A93-7617-580A88825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377" r="-1" b="7909"/>
          <a:stretch>
            <a:fillRect/>
          </a:stretch>
        </p:blipFill>
        <p:spPr bwMode="auto">
          <a:xfrm>
            <a:off x="399661" y="1656073"/>
            <a:ext cx="11398474" cy="4351338"/>
          </a:xfrm>
          <a:prstGeom prst="rect">
            <a:avLst/>
          </a:prstGeom>
          <a:solidFill>
            <a:srgbClr val="FFFFFF"/>
          </a:solidFill>
        </p:spPr>
      </p:pic>
    </p:spTree>
    <p:extLst>
      <p:ext uri="{BB962C8B-B14F-4D97-AF65-F5344CB8AC3E}">
        <p14:creationId xmlns:p14="http://schemas.microsoft.com/office/powerpoint/2010/main" val="2442113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E869-7CE9-F186-B947-0591C2788A05}"/>
              </a:ext>
            </a:extLst>
          </p:cNvPr>
          <p:cNvSpPr>
            <a:spLocks noGrp="1"/>
          </p:cNvSpPr>
          <p:nvPr>
            <p:ph type="title"/>
          </p:nvPr>
        </p:nvSpPr>
        <p:spPr/>
        <p:txBody>
          <a:bodyPr/>
          <a:lstStyle/>
          <a:p>
            <a:r>
              <a:rPr lang="en-US" dirty="0"/>
              <a:t>Phishing</a:t>
            </a:r>
          </a:p>
        </p:txBody>
      </p:sp>
      <p:sp>
        <p:nvSpPr>
          <p:cNvPr id="3" name="Content Placeholder 2">
            <a:extLst>
              <a:ext uri="{FF2B5EF4-FFF2-40B4-BE49-F238E27FC236}">
                <a16:creationId xmlns:a16="http://schemas.microsoft.com/office/drawing/2014/main" id="{E1130DA4-DE40-7C8C-3667-31DC0B3DA7C4}"/>
              </a:ext>
            </a:extLst>
          </p:cNvPr>
          <p:cNvSpPr>
            <a:spLocks noGrp="1"/>
          </p:cNvSpPr>
          <p:nvPr>
            <p:ph idx="1"/>
          </p:nvPr>
        </p:nvSpPr>
        <p:spPr/>
        <p:txBody>
          <a:bodyPr>
            <a:normAutofit fontScale="92500"/>
          </a:bodyPr>
          <a:lstStyle/>
          <a:p>
            <a:r>
              <a:rPr lang="en-US" dirty="0"/>
              <a:t> A type of cyberattack where attackers impersonate a trustworthy entity to trick individuals into revealing sensitive information</a:t>
            </a:r>
          </a:p>
          <a:p>
            <a:pPr marL="0" indent="0">
              <a:lnSpc>
                <a:spcPct val="100000"/>
              </a:lnSpc>
              <a:buNone/>
            </a:pPr>
            <a:endParaRPr lang="en-US" sz="900" dirty="0"/>
          </a:p>
          <a:p>
            <a:pPr lvl="1">
              <a:lnSpc>
                <a:spcPct val="100000"/>
              </a:lnSpc>
            </a:pPr>
            <a:r>
              <a:rPr lang="en-US" b="1" dirty="0"/>
              <a:t>Spear Phishing</a:t>
            </a:r>
            <a:r>
              <a:rPr lang="en-US" dirty="0"/>
              <a:t>: </a:t>
            </a:r>
            <a:r>
              <a:rPr lang="en-US" sz="2200" dirty="0">
                <a:solidFill>
                  <a:schemeClr val="tx1"/>
                </a:solidFill>
              </a:rPr>
              <a:t>Targeted attacks on specific individuals or organizations.</a:t>
            </a:r>
            <a:endParaRPr lang="en-US" sz="2200" b="1" dirty="0">
              <a:solidFill>
                <a:schemeClr val="tx1"/>
              </a:solidFill>
            </a:endParaRPr>
          </a:p>
          <a:p>
            <a:pPr lvl="1">
              <a:lnSpc>
                <a:spcPct val="100000"/>
              </a:lnSpc>
            </a:pPr>
            <a:endParaRPr lang="en-US" b="1" dirty="0"/>
          </a:p>
          <a:p>
            <a:pPr lvl="1">
              <a:lnSpc>
                <a:spcPct val="100000"/>
              </a:lnSpc>
            </a:pPr>
            <a:r>
              <a:rPr lang="en-US" b="1" dirty="0"/>
              <a:t>Smishing</a:t>
            </a:r>
            <a:r>
              <a:rPr lang="en-US" dirty="0"/>
              <a:t>: </a:t>
            </a:r>
            <a:r>
              <a:rPr lang="en-US" sz="2200" dirty="0">
                <a:solidFill>
                  <a:schemeClr val="tx1"/>
                </a:solidFill>
              </a:rPr>
              <a:t>Phishing via SMS/text messages.</a:t>
            </a:r>
            <a:endParaRPr lang="en-US" sz="2200" b="1" dirty="0">
              <a:solidFill>
                <a:schemeClr val="tx1"/>
              </a:solidFill>
            </a:endParaRPr>
          </a:p>
          <a:p>
            <a:pPr lvl="1">
              <a:lnSpc>
                <a:spcPct val="100000"/>
              </a:lnSpc>
            </a:pPr>
            <a:endParaRPr lang="en-US" b="1" dirty="0"/>
          </a:p>
          <a:p>
            <a:pPr lvl="1">
              <a:lnSpc>
                <a:spcPct val="100000"/>
              </a:lnSpc>
            </a:pPr>
            <a:r>
              <a:rPr lang="en-US" b="1" dirty="0"/>
              <a:t>Vishing</a:t>
            </a:r>
            <a:r>
              <a:rPr lang="en-US" dirty="0"/>
              <a:t>: </a:t>
            </a:r>
            <a:r>
              <a:rPr lang="en-US" sz="2200" dirty="0">
                <a:solidFill>
                  <a:schemeClr val="tx1"/>
                </a:solidFill>
              </a:rPr>
              <a:t>Voice phishing via phone calls.</a:t>
            </a:r>
          </a:p>
          <a:p>
            <a:pPr lvl="1">
              <a:lnSpc>
                <a:spcPct val="100000"/>
              </a:lnSpc>
            </a:pPr>
            <a:endParaRPr lang="en-US" b="1" dirty="0"/>
          </a:p>
          <a:p>
            <a:pPr lvl="1">
              <a:lnSpc>
                <a:spcPct val="100000"/>
              </a:lnSpc>
            </a:pPr>
            <a:r>
              <a:rPr lang="en-US" b="1" dirty="0"/>
              <a:t>Clone Phishing</a:t>
            </a:r>
            <a:r>
              <a:rPr lang="en-US" dirty="0"/>
              <a:t>: </a:t>
            </a:r>
            <a:r>
              <a:rPr lang="en-US" sz="2200" dirty="0">
                <a:solidFill>
                  <a:schemeClr val="tx1"/>
                </a:solidFill>
              </a:rPr>
              <a:t>A legitimate message is copied and altered with malicious content.</a:t>
            </a:r>
          </a:p>
        </p:txBody>
      </p:sp>
    </p:spTree>
    <p:extLst>
      <p:ext uri="{BB962C8B-B14F-4D97-AF65-F5344CB8AC3E}">
        <p14:creationId xmlns:p14="http://schemas.microsoft.com/office/powerpoint/2010/main" val="46546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3E661-5425-5C07-4968-6BA2DBD3816B}"/>
              </a:ext>
            </a:extLst>
          </p:cNvPr>
          <p:cNvSpPr>
            <a:spLocks noGrp="1"/>
          </p:cNvSpPr>
          <p:nvPr>
            <p:ph type="title"/>
          </p:nvPr>
        </p:nvSpPr>
        <p:spPr/>
        <p:txBody>
          <a:bodyPr/>
          <a:lstStyle/>
          <a:p>
            <a:r>
              <a:rPr lang="en-US" dirty="0"/>
              <a:t>Do You Remember ?	</a:t>
            </a:r>
          </a:p>
        </p:txBody>
      </p:sp>
      <p:pic>
        <p:nvPicPr>
          <p:cNvPr id="4" name="Online Media 3" title="Southwest Airlines (2003) Television Commercial - Job Offer Prank">
            <a:hlinkClick r:id="" action="ppaction://media"/>
            <a:extLst>
              <a:ext uri="{FF2B5EF4-FFF2-40B4-BE49-F238E27FC236}">
                <a16:creationId xmlns:a16="http://schemas.microsoft.com/office/drawing/2014/main" id="{16DF9106-7415-8ED6-AF99-FA6E939B81AA}"/>
              </a:ext>
            </a:extLst>
          </p:cNvPr>
          <p:cNvPicPr>
            <a:picLocks noGrp="1" noRot="1" noChangeAspect="1"/>
          </p:cNvPicPr>
          <p:nvPr>
            <p:ph idx="1"/>
            <a:videoFile r:link="rId1"/>
          </p:nvPr>
        </p:nvPicPr>
        <p:blipFill>
          <a:blip r:embed="rId3"/>
          <a:stretch>
            <a:fillRect/>
          </a:stretch>
        </p:blipFill>
        <p:spPr>
          <a:xfrm>
            <a:off x="3197225" y="1665094"/>
            <a:ext cx="5802313" cy="4351337"/>
          </a:xfrm>
          <a:prstGeom prst="rect">
            <a:avLst/>
          </a:prstGeom>
        </p:spPr>
      </p:pic>
    </p:spTree>
    <p:extLst>
      <p:ext uri="{BB962C8B-B14F-4D97-AF65-F5344CB8AC3E}">
        <p14:creationId xmlns:p14="http://schemas.microsoft.com/office/powerpoint/2010/main" val="14731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7C78-C057-FF62-A075-1E1D3C2ACA7D}"/>
              </a:ext>
            </a:extLst>
          </p:cNvPr>
          <p:cNvSpPr>
            <a:spLocks noGrp="1"/>
          </p:cNvSpPr>
          <p:nvPr>
            <p:ph type="title"/>
          </p:nvPr>
        </p:nvSpPr>
        <p:spPr/>
        <p:txBody>
          <a:bodyPr/>
          <a:lstStyle/>
          <a:p>
            <a:r>
              <a:rPr lang="en-US" dirty="0"/>
              <a:t>Those Pesky Humans</a:t>
            </a:r>
          </a:p>
        </p:txBody>
      </p:sp>
      <p:pic>
        <p:nvPicPr>
          <p:cNvPr id="5" name="Content Placeholder 4">
            <a:extLst>
              <a:ext uri="{FF2B5EF4-FFF2-40B4-BE49-F238E27FC236}">
                <a16:creationId xmlns:a16="http://schemas.microsoft.com/office/drawing/2014/main" id="{789C59D9-D03E-3666-35DF-C7D016476866}"/>
              </a:ext>
            </a:extLst>
          </p:cNvPr>
          <p:cNvPicPr>
            <a:picLocks noGrp="1" noChangeAspect="1"/>
          </p:cNvPicPr>
          <p:nvPr>
            <p:ph idx="1"/>
          </p:nvPr>
        </p:nvPicPr>
        <p:blipFill>
          <a:blip r:embed="rId2"/>
          <a:stretch>
            <a:fillRect/>
          </a:stretch>
        </p:blipFill>
        <p:spPr>
          <a:xfrm>
            <a:off x="399661" y="1781791"/>
            <a:ext cx="8427816" cy="4286848"/>
          </a:xfrm>
          <a:prstGeom prst="rect">
            <a:avLst/>
          </a:prstGeom>
        </p:spPr>
      </p:pic>
      <p:pic>
        <p:nvPicPr>
          <p:cNvPr id="6" name="Content Placeholder 4">
            <a:extLst>
              <a:ext uri="{FF2B5EF4-FFF2-40B4-BE49-F238E27FC236}">
                <a16:creationId xmlns:a16="http://schemas.microsoft.com/office/drawing/2014/main" id="{63B203F6-0B0F-5880-1846-747DE9E0C194}"/>
              </a:ext>
            </a:extLst>
          </p:cNvPr>
          <p:cNvPicPr>
            <a:picLocks noChangeAspect="1"/>
          </p:cNvPicPr>
          <p:nvPr/>
        </p:nvPicPr>
        <p:blipFill>
          <a:blip r:embed="rId3"/>
          <a:stretch>
            <a:fillRect/>
          </a:stretch>
        </p:blipFill>
        <p:spPr>
          <a:xfrm>
            <a:off x="8711269" y="1781791"/>
            <a:ext cx="3081070" cy="4351337"/>
          </a:xfrm>
          <a:prstGeom prst="rect">
            <a:avLst/>
          </a:prstGeom>
        </p:spPr>
      </p:pic>
      <p:sp>
        <p:nvSpPr>
          <p:cNvPr id="7" name="TextBox 6">
            <a:extLst>
              <a:ext uri="{FF2B5EF4-FFF2-40B4-BE49-F238E27FC236}">
                <a16:creationId xmlns:a16="http://schemas.microsoft.com/office/drawing/2014/main" id="{51A2409F-C5E4-CF12-CDDD-968A01BBE265}"/>
              </a:ext>
            </a:extLst>
          </p:cNvPr>
          <p:cNvSpPr txBox="1"/>
          <p:nvPr/>
        </p:nvSpPr>
        <p:spPr>
          <a:xfrm>
            <a:off x="522514" y="6494106"/>
            <a:ext cx="4749282" cy="369332"/>
          </a:xfrm>
          <a:prstGeom prst="rect">
            <a:avLst/>
          </a:prstGeom>
          <a:noFill/>
        </p:spPr>
        <p:txBody>
          <a:bodyPr wrap="square" rtlCol="0">
            <a:spAutoFit/>
          </a:bodyPr>
          <a:lstStyle/>
          <a:p>
            <a:r>
              <a:rPr lang="en-US" dirty="0">
                <a:solidFill>
                  <a:schemeClr val="bg1"/>
                </a:solidFill>
              </a:rPr>
              <a:t>*Reference: Verizon 2025 DBIR</a:t>
            </a:r>
          </a:p>
        </p:txBody>
      </p:sp>
    </p:spTree>
    <p:extLst>
      <p:ext uri="{BB962C8B-B14F-4D97-AF65-F5344CB8AC3E}">
        <p14:creationId xmlns:p14="http://schemas.microsoft.com/office/powerpoint/2010/main" val="116992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0574-3BBE-3837-EF14-4741B67D97AA}"/>
              </a:ext>
            </a:extLst>
          </p:cNvPr>
          <p:cNvSpPr>
            <a:spLocks noGrp="1"/>
          </p:cNvSpPr>
          <p:nvPr>
            <p:ph type="title"/>
          </p:nvPr>
        </p:nvSpPr>
        <p:spPr/>
        <p:txBody>
          <a:bodyPr/>
          <a:lstStyle/>
          <a:p>
            <a:r>
              <a:rPr lang="en-US" dirty="0"/>
              <a:t>Initial Access Vectors for Breaches</a:t>
            </a:r>
          </a:p>
        </p:txBody>
      </p:sp>
      <p:pic>
        <p:nvPicPr>
          <p:cNvPr id="5" name="Content Placeholder 4">
            <a:extLst>
              <a:ext uri="{FF2B5EF4-FFF2-40B4-BE49-F238E27FC236}">
                <a16:creationId xmlns:a16="http://schemas.microsoft.com/office/drawing/2014/main" id="{8B803F26-98A2-821F-D6AF-4A4686EB67C1}"/>
              </a:ext>
            </a:extLst>
          </p:cNvPr>
          <p:cNvPicPr>
            <a:picLocks noGrp="1" noChangeAspect="1"/>
          </p:cNvPicPr>
          <p:nvPr>
            <p:ph idx="1"/>
          </p:nvPr>
        </p:nvPicPr>
        <p:blipFill>
          <a:blip r:embed="rId2"/>
          <a:stretch>
            <a:fillRect/>
          </a:stretch>
        </p:blipFill>
        <p:spPr>
          <a:xfrm>
            <a:off x="8959090" y="1555923"/>
            <a:ext cx="2862212" cy="4351337"/>
          </a:xfrm>
          <a:prstGeom prst="rect">
            <a:avLst/>
          </a:prstGeom>
        </p:spPr>
      </p:pic>
      <p:pic>
        <p:nvPicPr>
          <p:cNvPr id="7" name="Picture 6">
            <a:extLst>
              <a:ext uri="{FF2B5EF4-FFF2-40B4-BE49-F238E27FC236}">
                <a16:creationId xmlns:a16="http://schemas.microsoft.com/office/drawing/2014/main" id="{8DCADF78-02B5-F855-5F49-F9F876A35DFA}"/>
              </a:ext>
            </a:extLst>
          </p:cNvPr>
          <p:cNvPicPr>
            <a:picLocks noChangeAspect="1"/>
          </p:cNvPicPr>
          <p:nvPr/>
        </p:nvPicPr>
        <p:blipFill>
          <a:blip r:embed="rId3"/>
          <a:stretch>
            <a:fillRect/>
          </a:stretch>
        </p:blipFill>
        <p:spPr>
          <a:xfrm>
            <a:off x="393865" y="1625373"/>
            <a:ext cx="8547854" cy="4502305"/>
          </a:xfrm>
          <a:prstGeom prst="rect">
            <a:avLst/>
          </a:prstGeom>
        </p:spPr>
      </p:pic>
      <p:sp>
        <p:nvSpPr>
          <p:cNvPr id="8" name="TextBox 7">
            <a:extLst>
              <a:ext uri="{FF2B5EF4-FFF2-40B4-BE49-F238E27FC236}">
                <a16:creationId xmlns:a16="http://schemas.microsoft.com/office/drawing/2014/main" id="{A230563C-33A6-03C7-0CC2-B6D6ED025AC0}"/>
              </a:ext>
            </a:extLst>
          </p:cNvPr>
          <p:cNvSpPr txBox="1"/>
          <p:nvPr/>
        </p:nvSpPr>
        <p:spPr>
          <a:xfrm>
            <a:off x="522514" y="6494106"/>
            <a:ext cx="4749282" cy="369332"/>
          </a:xfrm>
          <a:prstGeom prst="rect">
            <a:avLst/>
          </a:prstGeom>
          <a:noFill/>
        </p:spPr>
        <p:txBody>
          <a:bodyPr wrap="square" rtlCol="0">
            <a:spAutoFit/>
          </a:bodyPr>
          <a:lstStyle/>
          <a:p>
            <a:r>
              <a:rPr lang="en-US" dirty="0">
                <a:solidFill>
                  <a:schemeClr val="bg1"/>
                </a:solidFill>
              </a:rPr>
              <a:t>*Reference: Verizon 2025 DBIR</a:t>
            </a:r>
          </a:p>
        </p:txBody>
      </p:sp>
    </p:spTree>
    <p:extLst>
      <p:ext uri="{BB962C8B-B14F-4D97-AF65-F5344CB8AC3E}">
        <p14:creationId xmlns:p14="http://schemas.microsoft.com/office/powerpoint/2010/main" val="931832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225A-92E7-1187-B676-F3557DE211F1}"/>
              </a:ext>
            </a:extLst>
          </p:cNvPr>
          <p:cNvSpPr>
            <a:spLocks noGrp="1"/>
          </p:cNvSpPr>
          <p:nvPr>
            <p:ph type="title"/>
          </p:nvPr>
        </p:nvSpPr>
        <p:spPr/>
        <p:txBody>
          <a:bodyPr/>
          <a:lstStyle/>
          <a:p>
            <a:r>
              <a:rPr lang="en-US" dirty="0"/>
              <a:t>Something “Phishy” is Going on..</a:t>
            </a:r>
          </a:p>
        </p:txBody>
      </p:sp>
      <p:sp>
        <p:nvSpPr>
          <p:cNvPr id="9" name="Content Placeholder 8">
            <a:extLst>
              <a:ext uri="{FF2B5EF4-FFF2-40B4-BE49-F238E27FC236}">
                <a16:creationId xmlns:a16="http://schemas.microsoft.com/office/drawing/2014/main" id="{91B2A22F-531D-C4B8-C4AD-B017B3ACEC2A}"/>
              </a:ext>
            </a:extLst>
          </p:cNvPr>
          <p:cNvSpPr>
            <a:spLocks noGrp="1"/>
          </p:cNvSpPr>
          <p:nvPr>
            <p:ph idx="1"/>
          </p:nvPr>
        </p:nvSpPr>
        <p:spPr>
          <a:xfrm>
            <a:off x="399661" y="1847461"/>
            <a:ext cx="11398474" cy="4159950"/>
          </a:xfrm>
        </p:spPr>
        <p:txBody>
          <a:bodyPr>
            <a:normAutofit/>
          </a:bodyPr>
          <a:lstStyle/>
          <a:p>
            <a:pPr>
              <a:spcBef>
                <a:spcPts val="600"/>
              </a:spcBef>
            </a:pPr>
            <a:r>
              <a:rPr lang="en-US" sz="3200" dirty="0"/>
              <a:t> </a:t>
            </a:r>
            <a:r>
              <a:rPr lang="en-US" sz="3200" b="1" dirty="0"/>
              <a:t>Estimated global financial impact = </a:t>
            </a:r>
            <a:r>
              <a:rPr lang="en-US" sz="3200" b="1" dirty="0">
                <a:solidFill>
                  <a:schemeClr val="accent2"/>
                </a:solidFill>
              </a:rPr>
              <a:t>$3.5 Billion</a:t>
            </a:r>
            <a:endParaRPr lang="en-US" sz="3200" dirty="0">
              <a:solidFill>
                <a:schemeClr val="accent2"/>
              </a:solidFill>
            </a:endParaRPr>
          </a:p>
          <a:p>
            <a:pPr>
              <a:spcBef>
                <a:spcPts val="600"/>
              </a:spcBef>
            </a:pPr>
            <a:endParaRPr lang="en-US" sz="3200" dirty="0"/>
          </a:p>
          <a:p>
            <a:pPr>
              <a:spcBef>
                <a:spcPts val="600"/>
              </a:spcBef>
            </a:pPr>
            <a:r>
              <a:rPr lang="en-US" sz="3200" dirty="0"/>
              <a:t> </a:t>
            </a:r>
            <a:r>
              <a:rPr lang="en-US" sz="3200" b="1" dirty="0"/>
              <a:t>Email</a:t>
            </a:r>
            <a:r>
              <a:rPr lang="en-US" sz="3200" dirty="0"/>
              <a:t> </a:t>
            </a:r>
            <a:r>
              <a:rPr lang="en-US" sz="3200" b="1" dirty="0"/>
              <a:t>=</a:t>
            </a:r>
            <a:r>
              <a:rPr lang="en-US" sz="3200" dirty="0"/>
              <a:t> </a:t>
            </a:r>
            <a:r>
              <a:rPr lang="en-US" sz="3200" b="1" dirty="0">
                <a:solidFill>
                  <a:schemeClr val="accent2"/>
                </a:solidFill>
              </a:rPr>
              <a:t>65%</a:t>
            </a:r>
            <a:r>
              <a:rPr lang="en-US" sz="3200" b="1" dirty="0"/>
              <a:t> of all phishing attempts</a:t>
            </a:r>
          </a:p>
          <a:p>
            <a:pPr>
              <a:spcBef>
                <a:spcPts val="600"/>
              </a:spcBef>
            </a:pPr>
            <a:endParaRPr lang="en-US" sz="3200" dirty="0"/>
          </a:p>
          <a:p>
            <a:pPr>
              <a:spcBef>
                <a:spcPts val="600"/>
              </a:spcBef>
            </a:pPr>
            <a:r>
              <a:rPr lang="en-US" sz="3200" dirty="0"/>
              <a:t> </a:t>
            </a:r>
            <a:r>
              <a:rPr lang="en-US" sz="3200" b="1" dirty="0"/>
              <a:t>Success rate </a:t>
            </a:r>
            <a:r>
              <a:rPr lang="en-US" sz="3200" dirty="0"/>
              <a:t>has climbed to </a:t>
            </a:r>
            <a:r>
              <a:rPr lang="en-US" sz="3200" b="1" dirty="0">
                <a:solidFill>
                  <a:schemeClr val="accent2"/>
                </a:solidFill>
              </a:rPr>
              <a:t>18%</a:t>
            </a:r>
          </a:p>
          <a:p>
            <a:pPr lvl="1">
              <a:spcBef>
                <a:spcPts val="600"/>
              </a:spcBef>
            </a:pPr>
            <a:r>
              <a:rPr lang="en-US" sz="2800" b="1" dirty="0"/>
              <a:t> U</a:t>
            </a:r>
            <a:r>
              <a:rPr lang="en-US" sz="2800" b="1" dirty="0">
                <a:solidFill>
                  <a:schemeClr val="accent2"/>
                </a:solidFill>
              </a:rPr>
              <a:t>p from 14% in 2023</a:t>
            </a:r>
          </a:p>
          <a:p>
            <a:pPr marL="0" indent="0">
              <a:buNone/>
            </a:pPr>
            <a:endParaRPr lang="en-US" sz="1600" dirty="0"/>
          </a:p>
          <a:p>
            <a:pPr marL="0" indent="0">
              <a:buNone/>
            </a:pPr>
            <a:endParaRPr lang="en-US" sz="3200" dirty="0"/>
          </a:p>
        </p:txBody>
      </p:sp>
      <p:sp>
        <p:nvSpPr>
          <p:cNvPr id="10" name="TextBox 9">
            <a:extLst>
              <a:ext uri="{FF2B5EF4-FFF2-40B4-BE49-F238E27FC236}">
                <a16:creationId xmlns:a16="http://schemas.microsoft.com/office/drawing/2014/main" id="{3D13DED2-A5FA-EB2C-E0FB-22B32458E7A6}"/>
              </a:ext>
            </a:extLst>
          </p:cNvPr>
          <p:cNvSpPr txBox="1"/>
          <p:nvPr/>
        </p:nvSpPr>
        <p:spPr>
          <a:xfrm>
            <a:off x="399661" y="6389225"/>
            <a:ext cx="6880815" cy="646331"/>
          </a:xfrm>
          <a:prstGeom prst="rect">
            <a:avLst/>
          </a:prstGeom>
          <a:noFill/>
        </p:spPr>
        <p:txBody>
          <a:bodyPr wrap="square" rtlCol="0">
            <a:spAutoFit/>
          </a:bodyPr>
          <a:lstStyle/>
          <a:p>
            <a:r>
              <a:rPr lang="en-US" dirty="0">
                <a:solidFill>
                  <a:schemeClr val="bg1"/>
                </a:solidFill>
              </a:rPr>
              <a:t>Reference: Trend Micro – Top 15 Phishing stats to know in 2024</a:t>
            </a:r>
          </a:p>
          <a:p>
            <a:endParaRPr lang="en-US" dirty="0">
              <a:solidFill>
                <a:schemeClr val="bg1"/>
              </a:solidFill>
            </a:endParaRPr>
          </a:p>
        </p:txBody>
      </p:sp>
      <p:pic>
        <p:nvPicPr>
          <p:cNvPr id="1026" name="Picture 2" descr="Roowest 2024 Sign Prop Class of 2024 Graduation Decorations 2024 Wooden  Numbers Block Table Top Freestanding Sign 2024 Number Word Sign Table Decor  for Wedding Party Photo Props Decoration(Black) : Amazon.ae: Arts &amp; Crafts">
            <a:extLst>
              <a:ext uri="{FF2B5EF4-FFF2-40B4-BE49-F238E27FC236}">
                <a16:creationId xmlns:a16="http://schemas.microsoft.com/office/drawing/2014/main" id="{4FD0A931-5A8A-655F-A47C-91D84C0532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000" b="22453"/>
          <a:stretch>
            <a:fillRect/>
          </a:stretch>
        </p:blipFill>
        <p:spPr bwMode="auto">
          <a:xfrm>
            <a:off x="7971241" y="4002834"/>
            <a:ext cx="3937725" cy="2226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72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A641-9C32-6112-C303-4A1DBA380FB6}"/>
              </a:ext>
            </a:extLst>
          </p:cNvPr>
          <p:cNvSpPr>
            <a:spLocks noGrp="1"/>
          </p:cNvSpPr>
          <p:nvPr>
            <p:ph type="title"/>
          </p:nvPr>
        </p:nvSpPr>
        <p:spPr>
          <a:xfrm>
            <a:off x="399661" y="299810"/>
            <a:ext cx="11398474" cy="1325563"/>
          </a:xfrm>
        </p:spPr>
        <p:txBody>
          <a:bodyPr anchor="ctr">
            <a:normAutofit/>
          </a:bodyPr>
          <a:lstStyle/>
          <a:p>
            <a:r>
              <a:rPr lang="en-US" dirty="0"/>
              <a:t>MFA</a:t>
            </a:r>
          </a:p>
        </p:txBody>
      </p:sp>
      <p:pic>
        <p:nvPicPr>
          <p:cNvPr id="5122" name="Picture 2">
            <a:extLst>
              <a:ext uri="{FF2B5EF4-FFF2-40B4-BE49-F238E27FC236}">
                <a16:creationId xmlns:a16="http://schemas.microsoft.com/office/drawing/2014/main" id="{9BC21F70-72E8-DBAB-F0B2-33E46328CB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9376" r="-1" b="12757"/>
          <a:stretch>
            <a:fillRect/>
          </a:stretch>
        </p:blipFill>
        <p:spPr bwMode="auto">
          <a:xfrm>
            <a:off x="399661" y="1656073"/>
            <a:ext cx="11398474" cy="4351338"/>
          </a:xfrm>
          <a:prstGeom prst="rect">
            <a:avLst/>
          </a:prstGeom>
          <a:solidFill>
            <a:srgbClr val="FFFFFF"/>
          </a:solidFill>
        </p:spPr>
      </p:pic>
    </p:spTree>
    <p:extLst>
      <p:ext uri="{BB962C8B-B14F-4D97-AF65-F5344CB8AC3E}">
        <p14:creationId xmlns:p14="http://schemas.microsoft.com/office/powerpoint/2010/main" val="156673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3BB3-C14D-18B8-96D1-4411C4E10253}"/>
              </a:ext>
            </a:extLst>
          </p:cNvPr>
          <p:cNvSpPr>
            <a:spLocks noGrp="1"/>
          </p:cNvSpPr>
          <p:nvPr>
            <p:ph type="title"/>
          </p:nvPr>
        </p:nvSpPr>
        <p:spPr/>
        <p:txBody>
          <a:bodyPr/>
          <a:lstStyle/>
          <a:p>
            <a:r>
              <a:rPr lang="en-US" dirty="0"/>
              <a:t>MFA</a:t>
            </a:r>
          </a:p>
        </p:txBody>
      </p:sp>
      <p:sp>
        <p:nvSpPr>
          <p:cNvPr id="3" name="Content Placeholder 2">
            <a:extLst>
              <a:ext uri="{FF2B5EF4-FFF2-40B4-BE49-F238E27FC236}">
                <a16:creationId xmlns:a16="http://schemas.microsoft.com/office/drawing/2014/main" id="{6BBE9C1E-1030-5336-A182-AADC7F3780B6}"/>
              </a:ext>
            </a:extLst>
          </p:cNvPr>
          <p:cNvSpPr>
            <a:spLocks noGrp="1"/>
          </p:cNvSpPr>
          <p:nvPr>
            <p:ph idx="1"/>
          </p:nvPr>
        </p:nvSpPr>
        <p:spPr>
          <a:xfrm>
            <a:off x="399661" y="1838131"/>
            <a:ext cx="11398474" cy="4169280"/>
          </a:xfrm>
        </p:spPr>
        <p:txBody>
          <a:bodyPr>
            <a:normAutofit/>
          </a:bodyPr>
          <a:lstStyle/>
          <a:p>
            <a:pPr>
              <a:spcBef>
                <a:spcPts val="0"/>
              </a:spcBef>
            </a:pPr>
            <a:r>
              <a:rPr lang="en-US" sz="3600" dirty="0"/>
              <a:t> Something you know: </a:t>
            </a:r>
            <a:r>
              <a:rPr lang="en-US" sz="3600" dirty="0">
                <a:solidFill>
                  <a:schemeClr val="accent2"/>
                </a:solidFill>
              </a:rPr>
              <a:t>Password or PIN</a:t>
            </a:r>
          </a:p>
          <a:p>
            <a:pPr>
              <a:spcBef>
                <a:spcPts val="0"/>
              </a:spcBef>
            </a:pPr>
            <a:endParaRPr lang="en-US" sz="3600" dirty="0"/>
          </a:p>
          <a:p>
            <a:pPr>
              <a:spcBef>
                <a:spcPts val="0"/>
              </a:spcBef>
            </a:pPr>
            <a:r>
              <a:rPr lang="en-US" sz="3600" dirty="0"/>
              <a:t> Something you have: </a:t>
            </a:r>
            <a:r>
              <a:rPr lang="en-US" sz="3600" dirty="0">
                <a:solidFill>
                  <a:schemeClr val="accent2"/>
                </a:solidFill>
              </a:rPr>
              <a:t>Phone, security token, smart card</a:t>
            </a:r>
          </a:p>
          <a:p>
            <a:pPr>
              <a:spcBef>
                <a:spcPts val="0"/>
              </a:spcBef>
            </a:pPr>
            <a:endParaRPr lang="en-US" sz="3600" dirty="0"/>
          </a:p>
          <a:p>
            <a:pPr>
              <a:spcBef>
                <a:spcPts val="0"/>
              </a:spcBef>
            </a:pPr>
            <a:r>
              <a:rPr lang="en-US" sz="3600" dirty="0"/>
              <a:t> Something you are: </a:t>
            </a:r>
            <a:r>
              <a:rPr lang="en-US" sz="3600" dirty="0">
                <a:solidFill>
                  <a:schemeClr val="accent2"/>
                </a:solidFill>
              </a:rPr>
              <a:t>Fingerprint, face scan, voice recognition</a:t>
            </a:r>
          </a:p>
          <a:p>
            <a:endParaRPr lang="en-US" dirty="0"/>
          </a:p>
        </p:txBody>
      </p:sp>
    </p:spTree>
    <p:extLst>
      <p:ext uri="{BB962C8B-B14F-4D97-AF65-F5344CB8AC3E}">
        <p14:creationId xmlns:p14="http://schemas.microsoft.com/office/powerpoint/2010/main" val="234083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DC743-03EA-A41A-C40B-DE1547721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692CA-031A-8DF0-AEE8-621E1208142F}"/>
              </a:ext>
            </a:extLst>
          </p:cNvPr>
          <p:cNvSpPr>
            <a:spLocks noGrp="1"/>
          </p:cNvSpPr>
          <p:nvPr>
            <p:ph type="title"/>
          </p:nvPr>
        </p:nvSpPr>
        <p:spPr/>
        <p:txBody>
          <a:bodyPr/>
          <a:lstStyle/>
          <a:p>
            <a:r>
              <a:rPr lang="en-US" dirty="0"/>
              <a:t>MFA</a:t>
            </a:r>
          </a:p>
        </p:txBody>
      </p:sp>
      <p:sp>
        <p:nvSpPr>
          <p:cNvPr id="3" name="Content Placeholder 2">
            <a:extLst>
              <a:ext uri="{FF2B5EF4-FFF2-40B4-BE49-F238E27FC236}">
                <a16:creationId xmlns:a16="http://schemas.microsoft.com/office/drawing/2014/main" id="{84276D0C-AA07-732C-3C20-6A21153463A5}"/>
              </a:ext>
            </a:extLst>
          </p:cNvPr>
          <p:cNvSpPr>
            <a:spLocks noGrp="1"/>
          </p:cNvSpPr>
          <p:nvPr>
            <p:ph idx="1"/>
          </p:nvPr>
        </p:nvSpPr>
        <p:spPr/>
        <p:txBody>
          <a:bodyPr>
            <a:normAutofit fontScale="85000" lnSpcReduction="20000"/>
          </a:bodyPr>
          <a:lstStyle/>
          <a:p>
            <a:pPr>
              <a:lnSpc>
                <a:spcPct val="120000"/>
              </a:lnSpc>
              <a:spcBef>
                <a:spcPts val="0"/>
              </a:spcBef>
            </a:pPr>
            <a:r>
              <a:rPr lang="en-US" dirty="0"/>
              <a:t> Stronger Security than Passwords Alone</a:t>
            </a:r>
          </a:p>
          <a:p>
            <a:pPr>
              <a:lnSpc>
                <a:spcPct val="120000"/>
              </a:lnSpc>
              <a:spcBef>
                <a:spcPts val="0"/>
              </a:spcBef>
            </a:pPr>
            <a:endParaRPr lang="en-US" dirty="0"/>
          </a:p>
          <a:p>
            <a:pPr>
              <a:lnSpc>
                <a:spcPct val="120000"/>
              </a:lnSpc>
              <a:spcBef>
                <a:spcPts val="0"/>
              </a:spcBef>
            </a:pPr>
            <a:r>
              <a:rPr lang="en-US" dirty="0"/>
              <a:t> Protects Against Phishing and Credential Theft</a:t>
            </a:r>
          </a:p>
          <a:p>
            <a:pPr>
              <a:lnSpc>
                <a:spcPct val="120000"/>
              </a:lnSpc>
              <a:spcBef>
                <a:spcPts val="0"/>
              </a:spcBef>
            </a:pPr>
            <a:endParaRPr lang="en-US" dirty="0"/>
          </a:p>
          <a:p>
            <a:pPr>
              <a:lnSpc>
                <a:spcPct val="120000"/>
              </a:lnSpc>
              <a:spcBef>
                <a:spcPts val="0"/>
              </a:spcBef>
            </a:pPr>
            <a:r>
              <a:rPr lang="en-US" dirty="0"/>
              <a:t> Reduces Risk of Account Takeover</a:t>
            </a:r>
          </a:p>
          <a:p>
            <a:pPr>
              <a:lnSpc>
                <a:spcPct val="120000"/>
              </a:lnSpc>
              <a:spcBef>
                <a:spcPts val="0"/>
              </a:spcBef>
            </a:pPr>
            <a:endParaRPr lang="en-US" dirty="0"/>
          </a:p>
          <a:p>
            <a:pPr>
              <a:lnSpc>
                <a:spcPct val="120000"/>
              </a:lnSpc>
              <a:spcBef>
                <a:spcPts val="0"/>
              </a:spcBef>
            </a:pPr>
            <a:r>
              <a:rPr lang="en-US" dirty="0"/>
              <a:t> Compliance and Regulatory Requirements</a:t>
            </a:r>
          </a:p>
          <a:p>
            <a:pPr>
              <a:lnSpc>
                <a:spcPct val="120000"/>
              </a:lnSpc>
              <a:spcBef>
                <a:spcPts val="0"/>
              </a:spcBef>
            </a:pPr>
            <a:endParaRPr lang="en-US" dirty="0"/>
          </a:p>
          <a:p>
            <a:pPr>
              <a:lnSpc>
                <a:spcPct val="120000"/>
              </a:lnSpc>
              <a:spcBef>
                <a:spcPts val="0"/>
              </a:spcBef>
            </a:pPr>
            <a:r>
              <a:rPr lang="en-US" dirty="0"/>
              <a:t> Safeguards Remote Access</a:t>
            </a:r>
          </a:p>
          <a:p>
            <a:pPr>
              <a:lnSpc>
                <a:spcPct val="120000"/>
              </a:lnSpc>
              <a:spcBef>
                <a:spcPts val="0"/>
              </a:spcBef>
            </a:pPr>
            <a:endParaRPr lang="en-US" dirty="0"/>
          </a:p>
          <a:p>
            <a:pPr>
              <a:lnSpc>
                <a:spcPct val="120000"/>
              </a:lnSpc>
              <a:spcBef>
                <a:spcPts val="0"/>
              </a:spcBef>
            </a:pPr>
            <a:r>
              <a:rPr lang="en-US" dirty="0"/>
              <a:t> Mitigates Impact of Data Breaches</a:t>
            </a:r>
          </a:p>
          <a:p>
            <a:pPr marL="0" indent="0">
              <a:buNone/>
            </a:pPr>
            <a:endParaRPr lang="en-US" dirty="0"/>
          </a:p>
        </p:txBody>
      </p:sp>
    </p:spTree>
    <p:extLst>
      <p:ext uri="{BB962C8B-B14F-4D97-AF65-F5344CB8AC3E}">
        <p14:creationId xmlns:p14="http://schemas.microsoft.com/office/powerpoint/2010/main" val="892027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8A56-74D3-E9AD-4FAD-EB1D4050D252}"/>
              </a:ext>
            </a:extLst>
          </p:cNvPr>
          <p:cNvSpPr>
            <a:spLocks noGrp="1"/>
          </p:cNvSpPr>
          <p:nvPr>
            <p:ph type="title"/>
          </p:nvPr>
        </p:nvSpPr>
        <p:spPr/>
        <p:txBody>
          <a:bodyPr/>
          <a:lstStyle/>
          <a:p>
            <a:r>
              <a:rPr lang="en-US" dirty="0"/>
              <a:t>Safe     Secure     Serve</a:t>
            </a:r>
          </a:p>
        </p:txBody>
      </p:sp>
      <p:pic>
        <p:nvPicPr>
          <p:cNvPr id="4" name="Online Media 3" title="NDBT Safe Secure Serve">
            <a:hlinkClick r:id="" action="ppaction://media"/>
            <a:extLst>
              <a:ext uri="{FF2B5EF4-FFF2-40B4-BE49-F238E27FC236}">
                <a16:creationId xmlns:a16="http://schemas.microsoft.com/office/drawing/2014/main" id="{68B3B13C-5F60-14FC-62E0-7EA9B525D913}"/>
              </a:ext>
            </a:extLst>
          </p:cNvPr>
          <p:cNvPicPr>
            <a:picLocks noGrp="1" noRot="1" noChangeAspect="1"/>
          </p:cNvPicPr>
          <p:nvPr>
            <p:ph idx="1"/>
            <a:videoFile r:link="rId1"/>
          </p:nvPr>
        </p:nvPicPr>
        <p:blipFill>
          <a:blip r:embed="rId3"/>
          <a:stretch>
            <a:fillRect/>
          </a:stretch>
        </p:blipFill>
        <p:spPr>
          <a:xfrm>
            <a:off x="2234406" y="1625372"/>
            <a:ext cx="7723187" cy="4351337"/>
          </a:xfrm>
          <a:prstGeom prst="rect">
            <a:avLst/>
          </a:prstGeom>
        </p:spPr>
      </p:pic>
      <p:sp>
        <p:nvSpPr>
          <p:cNvPr id="5" name="Star: 5 Points 4">
            <a:extLst>
              <a:ext uri="{FF2B5EF4-FFF2-40B4-BE49-F238E27FC236}">
                <a16:creationId xmlns:a16="http://schemas.microsoft.com/office/drawing/2014/main" id="{F53713DF-29DB-8241-C1C6-82E7F02CEEE0}"/>
              </a:ext>
            </a:extLst>
          </p:cNvPr>
          <p:cNvSpPr/>
          <p:nvPr/>
        </p:nvSpPr>
        <p:spPr>
          <a:xfrm>
            <a:off x="1903445" y="725458"/>
            <a:ext cx="426649" cy="391886"/>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6" name="Star: 5 Points 5">
            <a:extLst>
              <a:ext uri="{FF2B5EF4-FFF2-40B4-BE49-F238E27FC236}">
                <a16:creationId xmlns:a16="http://schemas.microsoft.com/office/drawing/2014/main" id="{C5C08E08-2AB7-5A28-81C1-4137D8CD41DE}"/>
              </a:ext>
            </a:extLst>
          </p:cNvPr>
          <p:cNvSpPr/>
          <p:nvPr/>
        </p:nvSpPr>
        <p:spPr>
          <a:xfrm>
            <a:off x="4413382" y="725458"/>
            <a:ext cx="426649" cy="391886"/>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270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FAB34-D7B3-ECCF-6378-A35BA11CD9BC}"/>
              </a:ext>
            </a:extLst>
          </p:cNvPr>
          <p:cNvSpPr>
            <a:spLocks noGrp="1"/>
          </p:cNvSpPr>
          <p:nvPr>
            <p:ph type="title"/>
          </p:nvPr>
        </p:nvSpPr>
        <p:spPr/>
        <p:txBody>
          <a:bodyPr/>
          <a:lstStyle/>
          <a:p>
            <a:r>
              <a:rPr lang="en-US" dirty="0"/>
              <a:t>What Do You Think?</a:t>
            </a:r>
          </a:p>
        </p:txBody>
      </p:sp>
      <p:pic>
        <p:nvPicPr>
          <p:cNvPr id="5" name="Picture 4">
            <a:extLst>
              <a:ext uri="{FF2B5EF4-FFF2-40B4-BE49-F238E27FC236}">
                <a16:creationId xmlns:a16="http://schemas.microsoft.com/office/drawing/2014/main" id="{E542FCD9-562E-38ED-4106-BF01386EBF33}"/>
              </a:ext>
            </a:extLst>
          </p:cNvPr>
          <p:cNvPicPr>
            <a:picLocks noChangeAspect="1"/>
          </p:cNvPicPr>
          <p:nvPr/>
        </p:nvPicPr>
        <p:blipFill>
          <a:blip r:embed="rId2"/>
          <a:stretch>
            <a:fillRect/>
          </a:stretch>
        </p:blipFill>
        <p:spPr>
          <a:xfrm>
            <a:off x="542150" y="1716897"/>
            <a:ext cx="11107700" cy="4229690"/>
          </a:xfrm>
          <a:prstGeom prst="rect">
            <a:avLst/>
          </a:prstGeom>
        </p:spPr>
      </p:pic>
    </p:spTree>
    <p:extLst>
      <p:ext uri="{BB962C8B-B14F-4D97-AF65-F5344CB8AC3E}">
        <p14:creationId xmlns:p14="http://schemas.microsoft.com/office/powerpoint/2010/main" val="1227127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7CBD-4FA4-481D-D140-229B95DC337A}"/>
              </a:ext>
            </a:extLst>
          </p:cNvPr>
          <p:cNvSpPr>
            <a:spLocks noGrp="1"/>
          </p:cNvSpPr>
          <p:nvPr>
            <p:ph type="title"/>
          </p:nvPr>
        </p:nvSpPr>
        <p:spPr/>
        <p:txBody>
          <a:bodyPr/>
          <a:lstStyle/>
          <a:p>
            <a:r>
              <a:rPr lang="en-US" dirty="0"/>
              <a:t>What Do You Think?</a:t>
            </a:r>
          </a:p>
        </p:txBody>
      </p:sp>
      <p:pic>
        <p:nvPicPr>
          <p:cNvPr id="4" name="Picture 3">
            <a:extLst>
              <a:ext uri="{FF2B5EF4-FFF2-40B4-BE49-F238E27FC236}">
                <a16:creationId xmlns:a16="http://schemas.microsoft.com/office/drawing/2014/main" id="{9D05EA50-FFAB-F223-E1A5-331308B68D35}"/>
              </a:ext>
            </a:extLst>
          </p:cNvPr>
          <p:cNvPicPr>
            <a:picLocks noChangeAspect="1"/>
          </p:cNvPicPr>
          <p:nvPr/>
        </p:nvPicPr>
        <p:blipFill>
          <a:blip r:embed="rId2"/>
          <a:stretch>
            <a:fillRect/>
          </a:stretch>
        </p:blipFill>
        <p:spPr>
          <a:xfrm>
            <a:off x="556439" y="1563473"/>
            <a:ext cx="11079121" cy="4620270"/>
          </a:xfrm>
          <a:prstGeom prst="rect">
            <a:avLst/>
          </a:prstGeom>
        </p:spPr>
      </p:pic>
    </p:spTree>
    <p:extLst>
      <p:ext uri="{BB962C8B-B14F-4D97-AF65-F5344CB8AC3E}">
        <p14:creationId xmlns:p14="http://schemas.microsoft.com/office/powerpoint/2010/main" val="1463211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91123-3DEB-24F5-E584-F1FE79EA8BE6}"/>
              </a:ext>
            </a:extLst>
          </p:cNvPr>
          <p:cNvSpPr>
            <a:spLocks noGrp="1"/>
          </p:cNvSpPr>
          <p:nvPr>
            <p:ph type="title"/>
          </p:nvPr>
        </p:nvSpPr>
        <p:spPr/>
        <p:txBody>
          <a:bodyPr/>
          <a:lstStyle/>
          <a:p>
            <a:r>
              <a:rPr lang="en-US" dirty="0"/>
              <a:t>It Really Depends..	</a:t>
            </a:r>
          </a:p>
        </p:txBody>
      </p:sp>
      <p:sp>
        <p:nvSpPr>
          <p:cNvPr id="3" name="Content Placeholder 2">
            <a:extLst>
              <a:ext uri="{FF2B5EF4-FFF2-40B4-BE49-F238E27FC236}">
                <a16:creationId xmlns:a16="http://schemas.microsoft.com/office/drawing/2014/main" id="{DE8D678E-EA84-0360-78CC-00F58A6BA496}"/>
              </a:ext>
            </a:extLst>
          </p:cNvPr>
          <p:cNvSpPr>
            <a:spLocks noGrp="1"/>
          </p:cNvSpPr>
          <p:nvPr>
            <p:ph idx="1"/>
          </p:nvPr>
        </p:nvSpPr>
        <p:spPr/>
        <p:txBody>
          <a:bodyPr>
            <a:normAutofit/>
          </a:bodyPr>
          <a:lstStyle/>
          <a:p>
            <a:pPr>
              <a:lnSpc>
                <a:spcPct val="100000"/>
              </a:lnSpc>
              <a:spcBef>
                <a:spcPts val="0"/>
              </a:spcBef>
            </a:pPr>
            <a:r>
              <a:rPr lang="en-US" dirty="0"/>
              <a:t> Why?</a:t>
            </a:r>
          </a:p>
          <a:p>
            <a:pPr lvl="1">
              <a:lnSpc>
                <a:spcPct val="100000"/>
              </a:lnSpc>
              <a:spcBef>
                <a:spcPts val="0"/>
              </a:spcBef>
            </a:pPr>
            <a:endParaRPr lang="en-US" sz="2800" dirty="0"/>
          </a:p>
          <a:p>
            <a:pPr>
              <a:lnSpc>
                <a:spcPct val="100000"/>
              </a:lnSpc>
              <a:spcBef>
                <a:spcPts val="0"/>
              </a:spcBef>
            </a:pPr>
            <a:r>
              <a:rPr lang="en-US" dirty="0"/>
              <a:t> Man in the Middle Attacks</a:t>
            </a:r>
          </a:p>
          <a:p>
            <a:pPr lvl="1">
              <a:lnSpc>
                <a:spcPct val="100000"/>
              </a:lnSpc>
              <a:spcBef>
                <a:spcPts val="0"/>
              </a:spcBef>
            </a:pPr>
            <a:endParaRPr lang="en-US" sz="2800" dirty="0"/>
          </a:p>
          <a:p>
            <a:pPr>
              <a:lnSpc>
                <a:spcPct val="100000"/>
              </a:lnSpc>
              <a:spcBef>
                <a:spcPts val="0"/>
              </a:spcBef>
            </a:pPr>
            <a:r>
              <a:rPr lang="en-US" dirty="0"/>
              <a:t> Sim Swapping</a:t>
            </a:r>
          </a:p>
          <a:p>
            <a:pPr>
              <a:lnSpc>
                <a:spcPct val="100000"/>
              </a:lnSpc>
              <a:spcBef>
                <a:spcPts val="0"/>
              </a:spcBef>
            </a:pPr>
            <a:endParaRPr lang="en-US" dirty="0"/>
          </a:p>
          <a:p>
            <a:pPr>
              <a:lnSpc>
                <a:spcPct val="100000"/>
              </a:lnSpc>
              <a:spcBef>
                <a:spcPts val="0"/>
              </a:spcBef>
            </a:pPr>
            <a:r>
              <a:rPr lang="en-US" dirty="0"/>
              <a:t> MFA Bombing</a:t>
            </a:r>
          </a:p>
          <a:p>
            <a:pPr>
              <a:lnSpc>
                <a:spcPct val="100000"/>
              </a:lnSpc>
              <a:spcBef>
                <a:spcPts val="0"/>
              </a:spcBef>
            </a:pPr>
            <a:endParaRPr lang="en-US" dirty="0"/>
          </a:p>
          <a:p>
            <a:pPr>
              <a:lnSpc>
                <a:spcPct val="100000"/>
              </a:lnSpc>
              <a:spcBef>
                <a:spcPts val="0"/>
              </a:spcBef>
            </a:pPr>
            <a:r>
              <a:rPr lang="en-US" dirty="0"/>
              <a:t> Session Replay attacks</a:t>
            </a:r>
          </a:p>
        </p:txBody>
      </p:sp>
    </p:spTree>
    <p:extLst>
      <p:ext uri="{BB962C8B-B14F-4D97-AF65-F5344CB8AC3E}">
        <p14:creationId xmlns:p14="http://schemas.microsoft.com/office/powerpoint/2010/main" val="258535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D24AB-600C-3AF5-3C24-8C95732640CC}"/>
              </a:ext>
            </a:extLst>
          </p:cNvPr>
          <p:cNvSpPr>
            <a:spLocks noGrp="1"/>
          </p:cNvSpPr>
          <p:nvPr>
            <p:ph type="title"/>
          </p:nvPr>
        </p:nvSpPr>
        <p:spPr/>
        <p:txBody>
          <a:bodyPr/>
          <a:lstStyle/>
          <a:p>
            <a:r>
              <a:rPr lang="en-US" dirty="0"/>
              <a:t>Do it Anyway!</a:t>
            </a:r>
          </a:p>
        </p:txBody>
      </p:sp>
      <p:sp>
        <p:nvSpPr>
          <p:cNvPr id="3" name="Content Placeholder 2">
            <a:extLst>
              <a:ext uri="{FF2B5EF4-FFF2-40B4-BE49-F238E27FC236}">
                <a16:creationId xmlns:a16="http://schemas.microsoft.com/office/drawing/2014/main" id="{C3A94C62-E557-FD7C-7D5A-22D7DE6A8325}"/>
              </a:ext>
            </a:extLst>
          </p:cNvPr>
          <p:cNvSpPr>
            <a:spLocks noGrp="1"/>
          </p:cNvSpPr>
          <p:nvPr>
            <p:ph idx="1"/>
          </p:nvPr>
        </p:nvSpPr>
        <p:spPr/>
        <p:txBody>
          <a:bodyPr/>
          <a:lstStyle/>
          <a:p>
            <a:pPr>
              <a:lnSpc>
                <a:spcPct val="100000"/>
              </a:lnSpc>
              <a:spcBef>
                <a:spcPts val="0"/>
              </a:spcBef>
            </a:pPr>
            <a:r>
              <a:rPr lang="en-US" sz="3600" dirty="0"/>
              <a:t> Single greatest improvement in personal security available at scale today</a:t>
            </a:r>
          </a:p>
          <a:p>
            <a:pPr>
              <a:lnSpc>
                <a:spcPct val="100000"/>
              </a:lnSpc>
              <a:spcBef>
                <a:spcPts val="0"/>
              </a:spcBef>
            </a:pPr>
            <a:endParaRPr lang="en-US" sz="3600" dirty="0"/>
          </a:p>
          <a:p>
            <a:pPr>
              <a:lnSpc>
                <a:spcPct val="100000"/>
              </a:lnSpc>
              <a:spcBef>
                <a:spcPts val="0"/>
              </a:spcBef>
            </a:pPr>
            <a:r>
              <a:rPr lang="en-US" sz="3600" dirty="0"/>
              <a:t> It’s really… not that hard…</a:t>
            </a:r>
          </a:p>
          <a:p>
            <a:pPr>
              <a:lnSpc>
                <a:spcPct val="100000"/>
              </a:lnSpc>
              <a:spcBef>
                <a:spcPts val="0"/>
              </a:spcBef>
            </a:pPr>
            <a:endParaRPr lang="en-US" sz="3600" dirty="0"/>
          </a:p>
          <a:p>
            <a:pPr>
              <a:lnSpc>
                <a:spcPct val="100000"/>
              </a:lnSpc>
              <a:spcBef>
                <a:spcPts val="0"/>
              </a:spcBef>
            </a:pPr>
            <a:r>
              <a:rPr lang="en-US" sz="3600" dirty="0"/>
              <a:t> It works!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701521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7FF6-6CC2-2A6F-DD76-9C3DF16C669A}"/>
              </a:ext>
            </a:extLst>
          </p:cNvPr>
          <p:cNvSpPr>
            <a:spLocks noGrp="1"/>
          </p:cNvSpPr>
          <p:nvPr>
            <p:ph type="title"/>
          </p:nvPr>
        </p:nvSpPr>
        <p:spPr>
          <a:xfrm>
            <a:off x="399661" y="299810"/>
            <a:ext cx="11398474" cy="1325563"/>
          </a:xfrm>
        </p:spPr>
        <p:txBody>
          <a:bodyPr anchor="ctr">
            <a:normAutofit/>
          </a:bodyPr>
          <a:lstStyle/>
          <a:p>
            <a:r>
              <a:rPr lang="en-US" dirty="0"/>
              <a:t>Artificial Intelligence “A/I”</a:t>
            </a:r>
          </a:p>
        </p:txBody>
      </p:sp>
      <p:pic>
        <p:nvPicPr>
          <p:cNvPr id="7170" name="Picture 2">
            <a:extLst>
              <a:ext uri="{FF2B5EF4-FFF2-40B4-BE49-F238E27FC236}">
                <a16:creationId xmlns:a16="http://schemas.microsoft.com/office/drawing/2014/main" id="{23FB3DEF-405A-20F9-275F-9A00B5A57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953" r="-1" b="15181"/>
          <a:stretch>
            <a:fillRect/>
          </a:stretch>
        </p:blipFill>
        <p:spPr bwMode="auto">
          <a:xfrm>
            <a:off x="399661" y="1656073"/>
            <a:ext cx="11398474" cy="4351338"/>
          </a:xfrm>
          <a:prstGeom prst="rect">
            <a:avLst/>
          </a:prstGeom>
          <a:solidFill>
            <a:srgbClr val="FFFFFF"/>
          </a:solidFill>
        </p:spPr>
      </p:pic>
    </p:spTree>
    <p:extLst>
      <p:ext uri="{BB962C8B-B14F-4D97-AF65-F5344CB8AC3E}">
        <p14:creationId xmlns:p14="http://schemas.microsoft.com/office/powerpoint/2010/main" val="1910216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9305-BDB1-569C-1F2B-2694C1D3BC9F}"/>
              </a:ext>
            </a:extLst>
          </p:cNvPr>
          <p:cNvSpPr>
            <a:spLocks noGrp="1"/>
          </p:cNvSpPr>
          <p:nvPr>
            <p:ph type="title"/>
          </p:nvPr>
        </p:nvSpPr>
        <p:spPr/>
        <p:txBody>
          <a:bodyPr/>
          <a:lstStyle/>
          <a:p>
            <a:r>
              <a:rPr lang="en-US" dirty="0"/>
              <a:t>A/I – Rise of the Machines</a:t>
            </a:r>
          </a:p>
        </p:txBody>
      </p:sp>
      <p:sp>
        <p:nvSpPr>
          <p:cNvPr id="3" name="Content Placeholder 2">
            <a:extLst>
              <a:ext uri="{FF2B5EF4-FFF2-40B4-BE49-F238E27FC236}">
                <a16:creationId xmlns:a16="http://schemas.microsoft.com/office/drawing/2014/main" id="{F922CA11-B9E1-0AA6-E516-0EB604450255}"/>
              </a:ext>
            </a:extLst>
          </p:cNvPr>
          <p:cNvSpPr>
            <a:spLocks noGrp="1"/>
          </p:cNvSpPr>
          <p:nvPr>
            <p:ph idx="1"/>
          </p:nvPr>
        </p:nvSpPr>
        <p:spPr>
          <a:xfrm>
            <a:off x="399661" y="2260358"/>
            <a:ext cx="11123645" cy="3315494"/>
          </a:xfrm>
        </p:spPr>
        <p:txBody>
          <a:bodyPr/>
          <a:lstStyle/>
          <a:p>
            <a:pPr marL="0" indent="0">
              <a:buNone/>
            </a:pPr>
            <a:r>
              <a:rPr lang="en-US" sz="4400" dirty="0">
                <a:solidFill>
                  <a:schemeClr val="accent2"/>
                </a:solidFill>
                <a:latin typeface="MarkOT-Bold" panose="020B0804020101010102" pitchFamily="34" charset="0"/>
              </a:rPr>
              <a:t>“A hacker used AI to automate an 'unprecedented' cybercrime spree”</a:t>
            </a:r>
            <a:endParaRPr lang="en-US" sz="4400" dirty="0"/>
          </a:p>
          <a:p>
            <a:pPr marL="0" indent="0">
              <a:spcBef>
                <a:spcPts val="3600"/>
              </a:spcBef>
              <a:buNone/>
            </a:pPr>
            <a:r>
              <a:rPr lang="en-US" sz="3200" dirty="0"/>
              <a:t>Anthropic, the company behind the Claude chatbot said it caught a hacker using its chatbot to identify, hack and extort at least 17 companies.</a:t>
            </a:r>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2DA8A70A-C86C-3925-13B3-CFADCE31DC16}"/>
              </a:ext>
            </a:extLst>
          </p:cNvPr>
          <p:cNvSpPr txBox="1"/>
          <p:nvPr/>
        </p:nvSpPr>
        <p:spPr>
          <a:xfrm>
            <a:off x="399661" y="6373524"/>
            <a:ext cx="4302968" cy="369332"/>
          </a:xfrm>
          <a:prstGeom prst="rect">
            <a:avLst/>
          </a:prstGeom>
          <a:noFill/>
        </p:spPr>
        <p:txBody>
          <a:bodyPr wrap="square" rtlCol="0">
            <a:spAutoFit/>
          </a:bodyPr>
          <a:lstStyle/>
          <a:p>
            <a:r>
              <a:rPr lang="en-US" dirty="0">
                <a:solidFill>
                  <a:schemeClr val="bg1"/>
                </a:solidFill>
                <a:hlinkClick r:id="rId2"/>
              </a:rPr>
              <a:t>Reference: NBC News</a:t>
            </a:r>
            <a:endParaRPr lang="en-US" dirty="0">
              <a:solidFill>
                <a:schemeClr val="bg1"/>
              </a:solidFill>
            </a:endParaRPr>
          </a:p>
        </p:txBody>
      </p:sp>
    </p:spTree>
    <p:extLst>
      <p:ext uri="{BB962C8B-B14F-4D97-AF65-F5344CB8AC3E}">
        <p14:creationId xmlns:p14="http://schemas.microsoft.com/office/powerpoint/2010/main" val="3580481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E4982-5893-37D3-5B4E-55C5F12D044E}"/>
              </a:ext>
            </a:extLst>
          </p:cNvPr>
          <p:cNvSpPr>
            <a:spLocks noGrp="1"/>
          </p:cNvSpPr>
          <p:nvPr>
            <p:ph type="title"/>
          </p:nvPr>
        </p:nvSpPr>
        <p:spPr/>
        <p:txBody>
          <a:bodyPr/>
          <a:lstStyle/>
          <a:p>
            <a:r>
              <a:rPr lang="en-US" dirty="0"/>
              <a:t>What can A/I do </a:t>
            </a:r>
            <a:r>
              <a:rPr lang="en-US" strike="sngStrike" dirty="0"/>
              <a:t>for</a:t>
            </a:r>
            <a:r>
              <a:rPr lang="en-US" dirty="0"/>
              <a:t> “to” you?</a:t>
            </a:r>
          </a:p>
        </p:txBody>
      </p:sp>
      <p:sp>
        <p:nvSpPr>
          <p:cNvPr id="3" name="Content Placeholder 2">
            <a:extLst>
              <a:ext uri="{FF2B5EF4-FFF2-40B4-BE49-F238E27FC236}">
                <a16:creationId xmlns:a16="http://schemas.microsoft.com/office/drawing/2014/main" id="{E3CFD0B5-5648-C861-EB78-6B09B36A6784}"/>
              </a:ext>
            </a:extLst>
          </p:cNvPr>
          <p:cNvSpPr>
            <a:spLocks noGrp="1"/>
          </p:cNvSpPr>
          <p:nvPr>
            <p:ph idx="1"/>
          </p:nvPr>
        </p:nvSpPr>
        <p:spPr>
          <a:xfrm>
            <a:off x="399661" y="1698171"/>
            <a:ext cx="11398474" cy="4309240"/>
          </a:xfrm>
        </p:spPr>
        <p:txBody>
          <a:bodyPr>
            <a:normAutofit fontScale="92500" lnSpcReduction="20000"/>
          </a:bodyPr>
          <a:lstStyle/>
          <a:p>
            <a:pPr>
              <a:lnSpc>
                <a:spcPct val="150000"/>
              </a:lnSpc>
            </a:pPr>
            <a:r>
              <a:rPr lang="en-US" dirty="0"/>
              <a:t> Identify companies vulnerable to attack</a:t>
            </a:r>
          </a:p>
          <a:p>
            <a:pPr>
              <a:lnSpc>
                <a:spcPct val="150000"/>
              </a:lnSpc>
            </a:pPr>
            <a:r>
              <a:rPr lang="en-US" dirty="0"/>
              <a:t> Create malicious software used to steal sensitive information</a:t>
            </a:r>
          </a:p>
          <a:p>
            <a:pPr>
              <a:lnSpc>
                <a:spcPct val="150000"/>
              </a:lnSpc>
            </a:pPr>
            <a:r>
              <a:rPr lang="en-US" dirty="0"/>
              <a:t> Organize hacked files and analyze to help determine what is sensitive and could be used to extort the victim companies</a:t>
            </a:r>
          </a:p>
          <a:p>
            <a:pPr>
              <a:lnSpc>
                <a:spcPct val="150000"/>
              </a:lnSpc>
            </a:pPr>
            <a:r>
              <a:rPr lang="en-US" dirty="0"/>
              <a:t> Analyze the companies’ hacked financial documents to help determine a realistic amount of bitcoin “Ransom” to demand</a:t>
            </a:r>
          </a:p>
          <a:p>
            <a:pPr>
              <a:lnSpc>
                <a:spcPct val="150000"/>
              </a:lnSpc>
            </a:pPr>
            <a:r>
              <a:rPr lang="en-US" dirty="0"/>
              <a:t> Write suggested extortion emails</a:t>
            </a:r>
          </a:p>
        </p:txBody>
      </p:sp>
    </p:spTree>
    <p:extLst>
      <p:ext uri="{BB962C8B-B14F-4D97-AF65-F5344CB8AC3E}">
        <p14:creationId xmlns:p14="http://schemas.microsoft.com/office/powerpoint/2010/main" val="2151257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7B37-FCAD-5CDB-7538-0F698D0A54BA}"/>
              </a:ext>
            </a:extLst>
          </p:cNvPr>
          <p:cNvSpPr>
            <a:spLocks noGrp="1"/>
          </p:cNvSpPr>
          <p:nvPr>
            <p:ph type="title"/>
          </p:nvPr>
        </p:nvSpPr>
        <p:spPr/>
        <p:txBody>
          <a:bodyPr/>
          <a:lstStyle/>
          <a:p>
            <a:r>
              <a:rPr lang="en-US" dirty="0"/>
              <a:t>Deep Fakes</a:t>
            </a:r>
          </a:p>
        </p:txBody>
      </p:sp>
      <p:sp>
        <p:nvSpPr>
          <p:cNvPr id="3" name="Content Placeholder 2">
            <a:extLst>
              <a:ext uri="{FF2B5EF4-FFF2-40B4-BE49-F238E27FC236}">
                <a16:creationId xmlns:a16="http://schemas.microsoft.com/office/drawing/2014/main" id="{773B03C8-087E-C8B1-925E-869FE2C04E65}"/>
              </a:ext>
            </a:extLst>
          </p:cNvPr>
          <p:cNvSpPr>
            <a:spLocks noGrp="1"/>
          </p:cNvSpPr>
          <p:nvPr>
            <p:ph idx="1"/>
          </p:nvPr>
        </p:nvSpPr>
        <p:spPr>
          <a:xfrm>
            <a:off x="399661" y="2768078"/>
            <a:ext cx="3201955" cy="2132156"/>
          </a:xfrm>
        </p:spPr>
        <p:txBody>
          <a:bodyPr>
            <a:normAutofit/>
          </a:bodyPr>
          <a:lstStyle/>
          <a:p>
            <a:pPr marL="0" indent="0" algn="ctr">
              <a:buNone/>
            </a:pPr>
            <a:r>
              <a:rPr lang="en-US" sz="3600" b="1" dirty="0">
                <a:solidFill>
                  <a:schemeClr val="accent2"/>
                </a:solidFill>
              </a:rPr>
              <a:t>$622,000 </a:t>
            </a:r>
            <a:r>
              <a:rPr lang="en-US" sz="3600" b="1" dirty="0"/>
              <a:t>Zoom Call Scam (China)</a:t>
            </a:r>
          </a:p>
          <a:p>
            <a:endParaRPr lang="en-US" b="1" dirty="0"/>
          </a:p>
        </p:txBody>
      </p:sp>
      <p:sp>
        <p:nvSpPr>
          <p:cNvPr id="4" name="TextBox 3">
            <a:extLst>
              <a:ext uri="{FF2B5EF4-FFF2-40B4-BE49-F238E27FC236}">
                <a16:creationId xmlns:a16="http://schemas.microsoft.com/office/drawing/2014/main" id="{54F155E9-0CC9-35AD-D3BA-E30C00C512BF}"/>
              </a:ext>
            </a:extLst>
          </p:cNvPr>
          <p:cNvSpPr txBox="1"/>
          <p:nvPr/>
        </p:nvSpPr>
        <p:spPr>
          <a:xfrm>
            <a:off x="399661" y="6466114"/>
            <a:ext cx="5292012" cy="369332"/>
          </a:xfrm>
          <a:prstGeom prst="rect">
            <a:avLst/>
          </a:prstGeom>
          <a:noFill/>
        </p:spPr>
        <p:txBody>
          <a:bodyPr wrap="square" rtlCol="0">
            <a:spAutoFit/>
          </a:bodyPr>
          <a:lstStyle/>
          <a:p>
            <a:r>
              <a:rPr lang="en-US" dirty="0">
                <a:solidFill>
                  <a:schemeClr val="bg1"/>
                </a:solidFill>
              </a:rPr>
              <a:t>Reference: </a:t>
            </a:r>
            <a:r>
              <a:rPr lang="en-US" dirty="0">
                <a:solidFill>
                  <a:schemeClr val="bg1"/>
                </a:solidFill>
                <a:hlinkClick r:id="rId3"/>
              </a:rPr>
              <a:t>Breacher.AI</a:t>
            </a:r>
            <a:endParaRPr lang="en-US" dirty="0">
              <a:solidFill>
                <a:schemeClr val="bg1"/>
              </a:solidFill>
            </a:endParaRPr>
          </a:p>
        </p:txBody>
      </p:sp>
      <p:pic>
        <p:nvPicPr>
          <p:cNvPr id="8" name="Picture 7">
            <a:extLst>
              <a:ext uri="{FF2B5EF4-FFF2-40B4-BE49-F238E27FC236}">
                <a16:creationId xmlns:a16="http://schemas.microsoft.com/office/drawing/2014/main" id="{B9F89AF7-27FA-2A23-C557-1F446BF9ED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09402" y="1656073"/>
            <a:ext cx="7778867" cy="4356166"/>
          </a:xfrm>
          <a:prstGeom prst="rect">
            <a:avLst/>
          </a:prstGeom>
        </p:spPr>
      </p:pic>
    </p:spTree>
    <p:extLst>
      <p:ext uri="{BB962C8B-B14F-4D97-AF65-F5344CB8AC3E}">
        <p14:creationId xmlns:p14="http://schemas.microsoft.com/office/powerpoint/2010/main" val="248827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8AC5C-9EA7-9EE2-90ED-800C69ACD725}"/>
              </a:ext>
            </a:extLst>
          </p:cNvPr>
          <p:cNvSpPr>
            <a:spLocks noGrp="1"/>
          </p:cNvSpPr>
          <p:nvPr>
            <p:ph type="title"/>
          </p:nvPr>
        </p:nvSpPr>
        <p:spPr/>
        <p:txBody>
          <a:bodyPr/>
          <a:lstStyle/>
          <a:p>
            <a:r>
              <a:rPr lang="en-US" dirty="0"/>
              <a:t>Deep Fakes</a:t>
            </a:r>
          </a:p>
        </p:txBody>
      </p:sp>
      <p:sp>
        <p:nvSpPr>
          <p:cNvPr id="3" name="Content Placeholder 2">
            <a:extLst>
              <a:ext uri="{FF2B5EF4-FFF2-40B4-BE49-F238E27FC236}">
                <a16:creationId xmlns:a16="http://schemas.microsoft.com/office/drawing/2014/main" id="{F3850E27-FF54-D922-4D6C-73A652F71197}"/>
              </a:ext>
            </a:extLst>
          </p:cNvPr>
          <p:cNvSpPr>
            <a:spLocks noGrp="1"/>
          </p:cNvSpPr>
          <p:nvPr>
            <p:ph idx="1"/>
          </p:nvPr>
        </p:nvSpPr>
        <p:spPr>
          <a:xfrm>
            <a:off x="8778551" y="2635787"/>
            <a:ext cx="2744755" cy="1898890"/>
          </a:xfrm>
        </p:spPr>
        <p:txBody>
          <a:bodyPr/>
          <a:lstStyle/>
          <a:p>
            <a:pPr marL="0" indent="0" algn="ctr">
              <a:buNone/>
            </a:pPr>
            <a:r>
              <a:rPr lang="en-US" sz="3200">
                <a:solidFill>
                  <a:schemeClr val="accent2"/>
                </a:solidFill>
              </a:rPr>
              <a:t>€220,000 </a:t>
            </a:r>
            <a:r>
              <a:rPr lang="en-US" sz="3200" b="1"/>
              <a:t>Voice Clone Fraud at UK Energy Firm</a:t>
            </a:r>
          </a:p>
          <a:p>
            <a:endParaRPr lang="en-US" dirty="0"/>
          </a:p>
        </p:txBody>
      </p:sp>
      <p:sp>
        <p:nvSpPr>
          <p:cNvPr id="4" name="TextBox 3">
            <a:extLst>
              <a:ext uri="{FF2B5EF4-FFF2-40B4-BE49-F238E27FC236}">
                <a16:creationId xmlns:a16="http://schemas.microsoft.com/office/drawing/2014/main" id="{9E6AF903-4205-0ABC-9D74-FF817E3D8491}"/>
              </a:ext>
            </a:extLst>
          </p:cNvPr>
          <p:cNvSpPr txBox="1"/>
          <p:nvPr/>
        </p:nvSpPr>
        <p:spPr>
          <a:xfrm>
            <a:off x="399661" y="6466114"/>
            <a:ext cx="5292012" cy="369332"/>
          </a:xfrm>
          <a:prstGeom prst="rect">
            <a:avLst/>
          </a:prstGeom>
          <a:noFill/>
        </p:spPr>
        <p:txBody>
          <a:bodyPr wrap="square" rtlCol="0">
            <a:spAutoFit/>
          </a:bodyPr>
          <a:lstStyle/>
          <a:p>
            <a:r>
              <a:rPr lang="en-US" dirty="0">
                <a:solidFill>
                  <a:schemeClr val="bg1"/>
                </a:solidFill>
              </a:rPr>
              <a:t>Reference: </a:t>
            </a:r>
            <a:r>
              <a:rPr lang="en-US" dirty="0">
                <a:solidFill>
                  <a:schemeClr val="bg1"/>
                </a:solidFill>
                <a:hlinkClick r:id="rId3"/>
              </a:rPr>
              <a:t>Breacher.AI</a:t>
            </a:r>
            <a:endParaRPr lang="en-US" dirty="0">
              <a:solidFill>
                <a:schemeClr val="bg1"/>
              </a:solidFill>
            </a:endParaRPr>
          </a:p>
        </p:txBody>
      </p:sp>
      <p:pic>
        <p:nvPicPr>
          <p:cNvPr id="3074" name="Picture 2" descr="A Voice Deepfake Was Used To Scam A CEO Out Of $243,000">
            <a:extLst>
              <a:ext uri="{FF2B5EF4-FFF2-40B4-BE49-F238E27FC236}">
                <a16:creationId xmlns:a16="http://schemas.microsoft.com/office/drawing/2014/main" id="{5CF20595-17CB-9FD7-055D-395EDA4BCF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2" y="1625373"/>
            <a:ext cx="7981382" cy="448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2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A37E-45D9-A5A8-15D6-F65AEC226706}"/>
              </a:ext>
            </a:extLst>
          </p:cNvPr>
          <p:cNvSpPr>
            <a:spLocks noGrp="1"/>
          </p:cNvSpPr>
          <p:nvPr>
            <p:ph type="title"/>
          </p:nvPr>
        </p:nvSpPr>
        <p:spPr/>
        <p:txBody>
          <a:bodyPr/>
          <a:lstStyle/>
          <a:p>
            <a:r>
              <a:rPr lang="en-US" dirty="0"/>
              <a:t>Deep Fakes</a:t>
            </a:r>
          </a:p>
        </p:txBody>
      </p:sp>
      <p:sp>
        <p:nvSpPr>
          <p:cNvPr id="3" name="Content Placeholder 2">
            <a:extLst>
              <a:ext uri="{FF2B5EF4-FFF2-40B4-BE49-F238E27FC236}">
                <a16:creationId xmlns:a16="http://schemas.microsoft.com/office/drawing/2014/main" id="{6DBE5EDA-047B-23E0-6AF7-FB44FE9FA952}"/>
              </a:ext>
            </a:extLst>
          </p:cNvPr>
          <p:cNvSpPr>
            <a:spLocks noGrp="1"/>
          </p:cNvSpPr>
          <p:nvPr>
            <p:ph idx="1"/>
          </p:nvPr>
        </p:nvSpPr>
        <p:spPr>
          <a:xfrm>
            <a:off x="315682" y="2589135"/>
            <a:ext cx="3705808" cy="2020188"/>
          </a:xfrm>
        </p:spPr>
        <p:txBody>
          <a:bodyPr>
            <a:normAutofit/>
          </a:bodyPr>
          <a:lstStyle/>
          <a:p>
            <a:pPr marL="0" indent="0" algn="ctr">
              <a:buNone/>
            </a:pPr>
            <a:r>
              <a:rPr lang="en-US" sz="3600" b="1" dirty="0">
                <a:solidFill>
                  <a:schemeClr val="accent2"/>
                </a:solidFill>
              </a:rPr>
              <a:t>$25 Million</a:t>
            </a:r>
          </a:p>
          <a:p>
            <a:pPr marL="0" indent="0" algn="ctr">
              <a:buNone/>
            </a:pPr>
            <a:r>
              <a:rPr lang="en-US" sz="3600" b="1" dirty="0"/>
              <a:t>CFO Impersonation</a:t>
            </a:r>
          </a:p>
          <a:p>
            <a:pPr algn="ctr"/>
            <a:endParaRPr lang="en-US" b="1" dirty="0"/>
          </a:p>
          <a:p>
            <a:pPr algn="ctr"/>
            <a:endParaRPr lang="en-US" dirty="0"/>
          </a:p>
        </p:txBody>
      </p:sp>
      <p:sp>
        <p:nvSpPr>
          <p:cNvPr id="4" name="TextBox 3">
            <a:extLst>
              <a:ext uri="{FF2B5EF4-FFF2-40B4-BE49-F238E27FC236}">
                <a16:creationId xmlns:a16="http://schemas.microsoft.com/office/drawing/2014/main" id="{BD24EA87-CECB-70D1-CCB5-89CAA2ECE858}"/>
              </a:ext>
            </a:extLst>
          </p:cNvPr>
          <p:cNvSpPr txBox="1"/>
          <p:nvPr/>
        </p:nvSpPr>
        <p:spPr>
          <a:xfrm>
            <a:off x="399661" y="6465536"/>
            <a:ext cx="4694853" cy="369332"/>
          </a:xfrm>
          <a:prstGeom prst="rect">
            <a:avLst/>
          </a:prstGeom>
          <a:noFill/>
        </p:spPr>
        <p:txBody>
          <a:bodyPr wrap="square" rtlCol="0">
            <a:spAutoFit/>
          </a:bodyPr>
          <a:lstStyle/>
          <a:p>
            <a:r>
              <a:rPr lang="en-US" dirty="0">
                <a:solidFill>
                  <a:schemeClr val="bg1"/>
                </a:solidFill>
              </a:rPr>
              <a:t>Reference: </a:t>
            </a:r>
            <a:r>
              <a:rPr lang="en-US" dirty="0">
                <a:solidFill>
                  <a:schemeClr val="bg1"/>
                </a:solidFill>
                <a:hlinkClick r:id="rId3"/>
              </a:rPr>
              <a:t>CFO.com</a:t>
            </a:r>
            <a:endParaRPr lang="en-US" dirty="0">
              <a:solidFill>
                <a:schemeClr val="bg1"/>
              </a:solidFill>
            </a:endParaRPr>
          </a:p>
        </p:txBody>
      </p:sp>
      <p:pic>
        <p:nvPicPr>
          <p:cNvPr id="5" name="Picture 4" descr="A head with red lights&#10;&#10;AI-generated content may be incorrect.">
            <a:extLst>
              <a:ext uri="{FF2B5EF4-FFF2-40B4-BE49-F238E27FC236}">
                <a16:creationId xmlns:a16="http://schemas.microsoft.com/office/drawing/2014/main" id="{AEE219BD-87DB-8535-04F6-249B92099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890" y="1725646"/>
            <a:ext cx="7573366" cy="4237831"/>
          </a:xfrm>
          <a:prstGeom prst="rect">
            <a:avLst/>
          </a:prstGeom>
        </p:spPr>
      </p:pic>
    </p:spTree>
    <p:extLst>
      <p:ext uri="{BB962C8B-B14F-4D97-AF65-F5344CB8AC3E}">
        <p14:creationId xmlns:p14="http://schemas.microsoft.com/office/powerpoint/2010/main" val="3986894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DB5E-7DEA-9148-AC76-DD9C8F45547C}"/>
              </a:ext>
            </a:extLst>
          </p:cNvPr>
          <p:cNvSpPr>
            <a:spLocks noGrp="1"/>
          </p:cNvSpPr>
          <p:nvPr>
            <p:ph type="title"/>
          </p:nvPr>
        </p:nvSpPr>
        <p:spPr/>
        <p:txBody>
          <a:bodyPr/>
          <a:lstStyle/>
          <a:p>
            <a:r>
              <a:rPr lang="en-US" sz="4000" dirty="0"/>
              <a:t>Shane Harkins – </a:t>
            </a:r>
            <a:r>
              <a:rPr lang="en-US" sz="3200" dirty="0">
                <a:solidFill>
                  <a:schemeClr val="accent2"/>
                </a:solidFill>
              </a:rPr>
              <a:t>Chief Information Officer, NDBT</a:t>
            </a:r>
          </a:p>
        </p:txBody>
      </p:sp>
      <p:sp>
        <p:nvSpPr>
          <p:cNvPr id="3" name="Content Placeholder 2">
            <a:extLst>
              <a:ext uri="{FF2B5EF4-FFF2-40B4-BE49-F238E27FC236}">
                <a16:creationId xmlns:a16="http://schemas.microsoft.com/office/drawing/2014/main" id="{A37B28CD-1087-FB81-57D1-8193454B809C}"/>
              </a:ext>
            </a:extLst>
          </p:cNvPr>
          <p:cNvSpPr>
            <a:spLocks noGrp="1"/>
          </p:cNvSpPr>
          <p:nvPr>
            <p:ph idx="1"/>
          </p:nvPr>
        </p:nvSpPr>
        <p:spPr>
          <a:xfrm>
            <a:off x="399661" y="1828799"/>
            <a:ext cx="7316755" cy="4178611"/>
          </a:xfrm>
        </p:spPr>
        <p:txBody>
          <a:bodyPr>
            <a:noAutofit/>
          </a:bodyPr>
          <a:lstStyle/>
          <a:p>
            <a:pPr>
              <a:lnSpc>
                <a:spcPct val="120000"/>
              </a:lnSpc>
              <a:spcBef>
                <a:spcPts val="0"/>
              </a:spcBef>
            </a:pPr>
            <a:r>
              <a:rPr lang="en-US" sz="2000" dirty="0"/>
              <a:t> Bachelor of Science in IT – Security and certifications including CISSP, CCSP, Microsoft, and Cisco</a:t>
            </a:r>
          </a:p>
          <a:p>
            <a:pPr>
              <a:lnSpc>
                <a:spcPct val="120000"/>
              </a:lnSpc>
              <a:spcBef>
                <a:spcPts val="0"/>
              </a:spcBef>
            </a:pPr>
            <a:endParaRPr lang="en-US" sz="2000" dirty="0"/>
          </a:p>
          <a:p>
            <a:pPr>
              <a:lnSpc>
                <a:spcPct val="120000"/>
              </a:lnSpc>
              <a:spcBef>
                <a:spcPts val="0"/>
              </a:spcBef>
            </a:pPr>
            <a:r>
              <a:rPr lang="en-US" sz="2000" dirty="0"/>
              <a:t> 30+ years of technology leadership in financial services, insurance, and wealth management</a:t>
            </a:r>
          </a:p>
          <a:p>
            <a:pPr>
              <a:lnSpc>
                <a:spcPct val="120000"/>
              </a:lnSpc>
              <a:spcBef>
                <a:spcPts val="0"/>
              </a:spcBef>
            </a:pPr>
            <a:endParaRPr lang="en-US" sz="2000" dirty="0"/>
          </a:p>
          <a:p>
            <a:pPr>
              <a:lnSpc>
                <a:spcPct val="120000"/>
              </a:lnSpc>
              <a:spcBef>
                <a:spcPts val="0"/>
              </a:spcBef>
            </a:pPr>
            <a:r>
              <a:rPr lang="en-US" sz="2000" dirty="0"/>
              <a:t> Leads NDBT’s IT modernization</a:t>
            </a:r>
          </a:p>
          <a:p>
            <a:pPr>
              <a:lnSpc>
                <a:spcPct val="120000"/>
              </a:lnSpc>
              <a:spcBef>
                <a:spcPts val="0"/>
              </a:spcBef>
            </a:pPr>
            <a:endParaRPr lang="en-US" sz="2000" dirty="0"/>
          </a:p>
          <a:p>
            <a:pPr>
              <a:lnSpc>
                <a:spcPct val="120000"/>
              </a:lnSpc>
              <a:spcBef>
                <a:spcPts val="0"/>
              </a:spcBef>
            </a:pPr>
            <a:r>
              <a:rPr lang="en-US" sz="2000" dirty="0"/>
              <a:t> Known for aligning technology strategy with business goals and strong regulatory performance</a:t>
            </a:r>
          </a:p>
        </p:txBody>
      </p:sp>
      <p:pic>
        <p:nvPicPr>
          <p:cNvPr id="4" name="Picture 3" descr="A person in a suit and tie&#10;&#10;AI-generated content may be incorrect.">
            <a:extLst>
              <a:ext uri="{FF2B5EF4-FFF2-40B4-BE49-F238E27FC236}">
                <a16:creationId xmlns:a16="http://schemas.microsoft.com/office/drawing/2014/main" id="{BFB34D15-401C-5D38-0BE1-9DFCA7982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151" y="1541881"/>
            <a:ext cx="4464541" cy="4689854"/>
          </a:xfrm>
          <a:prstGeom prst="rect">
            <a:avLst/>
          </a:prstGeom>
        </p:spPr>
      </p:pic>
    </p:spTree>
    <p:extLst>
      <p:ext uri="{BB962C8B-B14F-4D97-AF65-F5344CB8AC3E}">
        <p14:creationId xmlns:p14="http://schemas.microsoft.com/office/powerpoint/2010/main" val="97172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388FF-3902-1F17-F72C-1A154F08EF4B}"/>
              </a:ext>
            </a:extLst>
          </p:cNvPr>
          <p:cNvSpPr>
            <a:spLocks noGrp="1"/>
          </p:cNvSpPr>
          <p:nvPr>
            <p:ph type="title"/>
          </p:nvPr>
        </p:nvSpPr>
        <p:spPr>
          <a:xfrm>
            <a:off x="839788" y="243827"/>
            <a:ext cx="10515600" cy="1325563"/>
          </a:xfrm>
        </p:spPr>
        <p:txBody>
          <a:bodyPr/>
          <a:lstStyle/>
          <a:p>
            <a:r>
              <a:rPr lang="en-US" dirty="0"/>
              <a:t>"Believe nothing you hear, and only half of what you see.“ </a:t>
            </a:r>
            <a:r>
              <a:rPr lang="en-US" sz="1800" dirty="0"/>
              <a:t>Edgar Allan Poe ?</a:t>
            </a:r>
            <a:endParaRPr lang="en-US" dirty="0"/>
          </a:p>
        </p:txBody>
      </p:sp>
      <p:sp>
        <p:nvSpPr>
          <p:cNvPr id="5" name="Text Placeholder 4">
            <a:extLst>
              <a:ext uri="{FF2B5EF4-FFF2-40B4-BE49-F238E27FC236}">
                <a16:creationId xmlns:a16="http://schemas.microsoft.com/office/drawing/2014/main" id="{E6F69C24-D8A4-934A-64ED-E3CEBB714369}"/>
              </a:ext>
            </a:extLst>
          </p:cNvPr>
          <p:cNvSpPr>
            <a:spLocks noGrp="1"/>
          </p:cNvSpPr>
          <p:nvPr>
            <p:ph type="body" idx="1"/>
          </p:nvPr>
        </p:nvSpPr>
        <p:spPr/>
        <p:txBody>
          <a:bodyPr/>
          <a:lstStyle/>
          <a:p>
            <a:r>
              <a:rPr lang="en-US" dirty="0"/>
              <a:t>Original</a:t>
            </a:r>
          </a:p>
        </p:txBody>
      </p:sp>
      <p:sp>
        <p:nvSpPr>
          <p:cNvPr id="7" name="Text Placeholder 6">
            <a:extLst>
              <a:ext uri="{FF2B5EF4-FFF2-40B4-BE49-F238E27FC236}">
                <a16:creationId xmlns:a16="http://schemas.microsoft.com/office/drawing/2014/main" id="{30319290-5DB2-5B7B-BE0A-9D3B967349A7}"/>
              </a:ext>
            </a:extLst>
          </p:cNvPr>
          <p:cNvSpPr>
            <a:spLocks noGrp="1"/>
          </p:cNvSpPr>
          <p:nvPr>
            <p:ph type="body" sz="quarter" idx="3"/>
          </p:nvPr>
        </p:nvSpPr>
        <p:spPr/>
        <p:txBody>
          <a:bodyPr/>
          <a:lstStyle/>
          <a:p>
            <a:r>
              <a:rPr lang="en-US" dirty="0"/>
              <a:t>Edited</a:t>
            </a:r>
          </a:p>
        </p:txBody>
      </p:sp>
      <p:pic>
        <p:nvPicPr>
          <p:cNvPr id="6" name="MarCom Explained">
            <a:hlinkClick r:id="" action="ppaction://media"/>
            <a:extLst>
              <a:ext uri="{FF2B5EF4-FFF2-40B4-BE49-F238E27FC236}">
                <a16:creationId xmlns:a16="http://schemas.microsoft.com/office/drawing/2014/main" id="{5FEA3CA0-8024-1790-2856-53E2B5F3687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839788" y="2895600"/>
            <a:ext cx="5157787" cy="2901950"/>
          </a:xfrm>
        </p:spPr>
      </p:pic>
      <p:pic>
        <p:nvPicPr>
          <p:cNvPr id="2" name="Marcom_swapped">
            <a:hlinkClick r:id="" action="ppaction://media"/>
            <a:extLst>
              <a:ext uri="{FF2B5EF4-FFF2-40B4-BE49-F238E27FC236}">
                <a16:creationId xmlns:a16="http://schemas.microsoft.com/office/drawing/2014/main" id="{8F1FB559-22C9-3748-ABE8-88120B4E2D0D}"/>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8"/>
          <a:stretch>
            <a:fillRect/>
          </a:stretch>
        </p:blipFill>
        <p:spPr>
          <a:xfrm>
            <a:off x="6172200" y="2889250"/>
            <a:ext cx="5183188" cy="2916238"/>
          </a:xfrm>
        </p:spPr>
      </p:pic>
    </p:spTree>
    <p:extLst>
      <p:ext uri="{BB962C8B-B14F-4D97-AF65-F5344CB8AC3E}">
        <p14:creationId xmlns:p14="http://schemas.microsoft.com/office/powerpoint/2010/main" val="14135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47" fill="hold"/>
                                        <p:tgtEl>
                                          <p:spTgt spid="6"/>
                                        </p:tgtEl>
                                      </p:cBhvr>
                                    </p:cmd>
                                  </p:childTnLst>
                                </p:cTn>
                              </p:par>
                              <p:par>
                                <p:cTn id="7" presetID="1" presetClass="mediacall" presetSubtype="0" fill="hold" nodeType="withEffect">
                                  <p:stCondLst>
                                    <p:cond delay="0"/>
                                  </p:stCondLst>
                                  <p:childTnLst>
                                    <p:cmd type="call" cmd="playFrom(0.0)">
                                      <p:cBhvr>
                                        <p:cTn id="8" dur="24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818">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303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388FF-3902-1F17-F72C-1A154F08EF4B}"/>
              </a:ext>
            </a:extLst>
          </p:cNvPr>
          <p:cNvSpPr>
            <a:spLocks noGrp="1"/>
          </p:cNvSpPr>
          <p:nvPr>
            <p:ph type="title"/>
          </p:nvPr>
        </p:nvSpPr>
        <p:spPr>
          <a:xfrm>
            <a:off x="839788" y="243827"/>
            <a:ext cx="10515600" cy="1325563"/>
          </a:xfrm>
        </p:spPr>
        <p:txBody>
          <a:bodyPr/>
          <a:lstStyle/>
          <a:p>
            <a:r>
              <a:rPr lang="en-US" dirty="0"/>
              <a:t>"Believe nothing you hear, and only half of what you see.“ </a:t>
            </a:r>
            <a:r>
              <a:rPr lang="en-US" sz="1800" dirty="0"/>
              <a:t>Edgar Allan Poe ?</a:t>
            </a:r>
            <a:endParaRPr lang="en-US" dirty="0"/>
          </a:p>
        </p:txBody>
      </p:sp>
      <p:sp>
        <p:nvSpPr>
          <p:cNvPr id="5" name="Text Placeholder 4">
            <a:extLst>
              <a:ext uri="{FF2B5EF4-FFF2-40B4-BE49-F238E27FC236}">
                <a16:creationId xmlns:a16="http://schemas.microsoft.com/office/drawing/2014/main" id="{E6F69C24-D8A4-934A-64ED-E3CEBB714369}"/>
              </a:ext>
            </a:extLst>
          </p:cNvPr>
          <p:cNvSpPr>
            <a:spLocks noGrp="1"/>
          </p:cNvSpPr>
          <p:nvPr>
            <p:ph type="body" idx="1"/>
          </p:nvPr>
        </p:nvSpPr>
        <p:spPr/>
        <p:txBody>
          <a:bodyPr/>
          <a:lstStyle/>
          <a:p>
            <a:r>
              <a:rPr lang="en-US" dirty="0"/>
              <a:t>Original</a:t>
            </a:r>
          </a:p>
        </p:txBody>
      </p:sp>
      <p:sp>
        <p:nvSpPr>
          <p:cNvPr id="7" name="Text Placeholder 6">
            <a:extLst>
              <a:ext uri="{FF2B5EF4-FFF2-40B4-BE49-F238E27FC236}">
                <a16:creationId xmlns:a16="http://schemas.microsoft.com/office/drawing/2014/main" id="{30319290-5DB2-5B7B-BE0A-9D3B967349A7}"/>
              </a:ext>
            </a:extLst>
          </p:cNvPr>
          <p:cNvSpPr>
            <a:spLocks noGrp="1"/>
          </p:cNvSpPr>
          <p:nvPr>
            <p:ph type="body" sz="quarter" idx="3"/>
          </p:nvPr>
        </p:nvSpPr>
        <p:spPr/>
        <p:txBody>
          <a:bodyPr/>
          <a:lstStyle/>
          <a:p>
            <a:r>
              <a:rPr lang="en-US" dirty="0"/>
              <a:t>Edited</a:t>
            </a:r>
          </a:p>
        </p:txBody>
      </p:sp>
      <p:pic>
        <p:nvPicPr>
          <p:cNvPr id="6" name="Bruce_Willis_original">
            <a:hlinkClick r:id="" action="ppaction://media"/>
            <a:extLst>
              <a:ext uri="{FF2B5EF4-FFF2-40B4-BE49-F238E27FC236}">
                <a16:creationId xmlns:a16="http://schemas.microsoft.com/office/drawing/2014/main" id="{478B8DC9-BB15-6702-BDC2-37AE4E1A3E5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7"/>
          <a:stretch>
            <a:fillRect/>
          </a:stretch>
        </p:blipFill>
        <p:spPr>
          <a:xfrm>
            <a:off x="839788" y="2895600"/>
            <a:ext cx="5157787" cy="2901950"/>
          </a:xfrm>
        </p:spPr>
      </p:pic>
      <p:pic>
        <p:nvPicPr>
          <p:cNvPr id="10" name="cropped_Swapped">
            <a:hlinkClick r:id="" action="ppaction://media"/>
            <a:extLst>
              <a:ext uri="{FF2B5EF4-FFF2-40B4-BE49-F238E27FC236}">
                <a16:creationId xmlns:a16="http://schemas.microsoft.com/office/drawing/2014/main" id="{99DC44E2-3D85-FC79-481C-EC8F157EB853}"/>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8"/>
          <a:stretch>
            <a:fillRect/>
          </a:stretch>
        </p:blipFill>
        <p:spPr>
          <a:xfrm>
            <a:off x="6172200" y="2889250"/>
            <a:ext cx="5183188" cy="2916238"/>
          </a:xfrm>
        </p:spPr>
      </p:pic>
    </p:spTree>
    <p:extLst>
      <p:ext uri="{BB962C8B-B14F-4D97-AF65-F5344CB8AC3E}">
        <p14:creationId xmlns:p14="http://schemas.microsoft.com/office/powerpoint/2010/main" val="253993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28" fill="hold"/>
                                        <p:tgtEl>
                                          <p:spTgt spid="6"/>
                                        </p:tgtEl>
                                      </p:cBhvr>
                                    </p:cmd>
                                  </p:childTnLst>
                                </p:cTn>
                              </p:par>
                              <p:par>
                                <p:cTn id="7" presetID="1" presetClass="mediacall" presetSubtype="0" fill="hold" nodeType="withEffect">
                                  <p:stCondLst>
                                    <p:cond delay="0"/>
                                  </p:stCondLst>
                                  <p:childTnLst>
                                    <p:cmd type="call" cmd="playFrom(0.0)">
                                      <p:cBhvr>
                                        <p:cTn id="8" dur="242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7C077-2EDF-F3B7-D440-D3FEF377B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E1B91-43F2-7D8C-0EFB-33A513CF18BF}"/>
              </a:ext>
            </a:extLst>
          </p:cNvPr>
          <p:cNvSpPr>
            <a:spLocks noGrp="1"/>
          </p:cNvSpPr>
          <p:nvPr>
            <p:ph type="title"/>
          </p:nvPr>
        </p:nvSpPr>
        <p:spPr/>
        <p:txBody>
          <a:bodyPr/>
          <a:lstStyle/>
          <a:p>
            <a:r>
              <a:rPr lang="en-US" dirty="0"/>
              <a:t>Too Easy</a:t>
            </a:r>
          </a:p>
        </p:txBody>
      </p:sp>
      <p:sp>
        <p:nvSpPr>
          <p:cNvPr id="3" name="Content Placeholder 2">
            <a:extLst>
              <a:ext uri="{FF2B5EF4-FFF2-40B4-BE49-F238E27FC236}">
                <a16:creationId xmlns:a16="http://schemas.microsoft.com/office/drawing/2014/main" id="{BE2CADC4-7573-AB78-8EDC-E184712F4A91}"/>
              </a:ext>
            </a:extLst>
          </p:cNvPr>
          <p:cNvSpPr>
            <a:spLocks noGrp="1"/>
          </p:cNvSpPr>
          <p:nvPr>
            <p:ph idx="1"/>
          </p:nvPr>
        </p:nvSpPr>
        <p:spPr/>
        <p:txBody>
          <a:bodyPr>
            <a:normAutofit lnSpcReduction="10000"/>
          </a:bodyPr>
          <a:lstStyle/>
          <a:p>
            <a:pPr>
              <a:lnSpc>
                <a:spcPct val="110000"/>
              </a:lnSpc>
              <a:spcBef>
                <a:spcPts val="0"/>
              </a:spcBef>
            </a:pPr>
            <a:r>
              <a:rPr lang="en-US" b="1" dirty="0"/>
              <a:t>Committed 1 Hour</a:t>
            </a:r>
          </a:p>
          <a:p>
            <a:pPr>
              <a:lnSpc>
                <a:spcPct val="110000"/>
              </a:lnSpc>
              <a:spcBef>
                <a:spcPts val="0"/>
              </a:spcBef>
            </a:pPr>
            <a:endParaRPr lang="en-US" dirty="0"/>
          </a:p>
          <a:p>
            <a:pPr>
              <a:lnSpc>
                <a:spcPct val="110000"/>
              </a:lnSpc>
              <a:spcBef>
                <a:spcPts val="0"/>
              </a:spcBef>
            </a:pPr>
            <a:r>
              <a:rPr lang="en-US" dirty="0"/>
              <a:t>ROOP utility</a:t>
            </a:r>
          </a:p>
          <a:p>
            <a:pPr>
              <a:lnSpc>
                <a:spcPct val="110000"/>
              </a:lnSpc>
              <a:spcBef>
                <a:spcPts val="0"/>
              </a:spcBef>
            </a:pPr>
            <a:endParaRPr lang="en-US" dirty="0"/>
          </a:p>
          <a:p>
            <a:pPr>
              <a:lnSpc>
                <a:spcPct val="110000"/>
              </a:lnSpc>
              <a:spcBef>
                <a:spcPts val="0"/>
              </a:spcBef>
            </a:pPr>
            <a:r>
              <a:rPr lang="en-US" dirty="0"/>
              <a:t>Google Colab Environment</a:t>
            </a:r>
          </a:p>
          <a:p>
            <a:pPr lvl="1">
              <a:lnSpc>
                <a:spcPct val="110000"/>
              </a:lnSpc>
              <a:spcBef>
                <a:spcPts val="0"/>
              </a:spcBef>
            </a:pPr>
            <a:r>
              <a:rPr lang="en-US" dirty="0"/>
              <a:t>6 Min “Face Swap”</a:t>
            </a:r>
          </a:p>
          <a:p>
            <a:pPr lvl="1">
              <a:lnSpc>
                <a:spcPct val="110000"/>
              </a:lnSpc>
              <a:spcBef>
                <a:spcPts val="0"/>
              </a:spcBef>
            </a:pPr>
            <a:r>
              <a:rPr lang="en-US" dirty="0"/>
              <a:t>4 Min Enhance the lighting effect</a:t>
            </a:r>
          </a:p>
          <a:p>
            <a:pPr lvl="1">
              <a:lnSpc>
                <a:spcPct val="110000"/>
              </a:lnSpc>
              <a:spcBef>
                <a:spcPts val="0"/>
              </a:spcBef>
            </a:pPr>
            <a:r>
              <a:rPr lang="en-US" dirty="0"/>
              <a:t>5 Min to render the compiled video</a:t>
            </a:r>
          </a:p>
          <a:p>
            <a:pPr lvl="1">
              <a:lnSpc>
                <a:spcPct val="110000"/>
              </a:lnSpc>
              <a:spcBef>
                <a:spcPts val="0"/>
              </a:spcBef>
            </a:pPr>
            <a:endParaRPr lang="en-US" dirty="0"/>
          </a:p>
          <a:p>
            <a:pPr>
              <a:lnSpc>
                <a:spcPct val="110000"/>
              </a:lnSpc>
              <a:spcBef>
                <a:spcPts val="0"/>
              </a:spcBef>
            </a:pPr>
            <a:r>
              <a:rPr lang="en-US" dirty="0"/>
              <a:t>Total cost to produce: </a:t>
            </a:r>
            <a:r>
              <a:rPr lang="en-US" b="1" dirty="0"/>
              <a:t>FREE!</a:t>
            </a:r>
          </a:p>
        </p:txBody>
      </p:sp>
    </p:spTree>
    <p:extLst>
      <p:ext uri="{BB962C8B-B14F-4D97-AF65-F5344CB8AC3E}">
        <p14:creationId xmlns:p14="http://schemas.microsoft.com/office/powerpoint/2010/main" val="563130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B03E-9C14-E59F-132F-2BF71F642748}"/>
              </a:ext>
            </a:extLst>
          </p:cNvPr>
          <p:cNvSpPr>
            <a:spLocks noGrp="1"/>
          </p:cNvSpPr>
          <p:nvPr>
            <p:ph type="title"/>
          </p:nvPr>
        </p:nvSpPr>
        <p:spPr>
          <a:xfrm>
            <a:off x="399661" y="299810"/>
            <a:ext cx="11398474" cy="1325563"/>
          </a:xfrm>
        </p:spPr>
        <p:txBody>
          <a:bodyPr anchor="ctr">
            <a:normAutofit/>
          </a:bodyPr>
          <a:lstStyle/>
          <a:p>
            <a:r>
              <a:rPr lang="en-US" dirty="0"/>
              <a:t>Scams and Threats</a:t>
            </a:r>
          </a:p>
        </p:txBody>
      </p:sp>
      <p:pic>
        <p:nvPicPr>
          <p:cNvPr id="2050" name="Picture 2" descr="A person holding a phone&#10;&#10;AI-generated content may be incorrect.">
            <a:extLst>
              <a:ext uri="{FF2B5EF4-FFF2-40B4-BE49-F238E27FC236}">
                <a16:creationId xmlns:a16="http://schemas.microsoft.com/office/drawing/2014/main" id="{3FEC55FA-5C06-265E-CCE5-B5DA335E2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7286"/>
          <a:stretch>
            <a:fillRect/>
          </a:stretch>
        </p:blipFill>
        <p:spPr bwMode="auto">
          <a:xfrm>
            <a:off x="399661" y="1656073"/>
            <a:ext cx="11398474" cy="4351338"/>
          </a:xfrm>
          <a:prstGeom prst="rect">
            <a:avLst/>
          </a:prstGeom>
          <a:solidFill>
            <a:srgbClr val="FFFFFF"/>
          </a:solidFill>
        </p:spPr>
      </p:pic>
    </p:spTree>
    <p:extLst>
      <p:ext uri="{BB962C8B-B14F-4D97-AF65-F5344CB8AC3E}">
        <p14:creationId xmlns:p14="http://schemas.microsoft.com/office/powerpoint/2010/main" val="4143558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8D65-C25B-D596-2E5A-D5E064871656}"/>
              </a:ext>
            </a:extLst>
          </p:cNvPr>
          <p:cNvSpPr>
            <a:spLocks noGrp="1"/>
          </p:cNvSpPr>
          <p:nvPr>
            <p:ph type="title"/>
          </p:nvPr>
        </p:nvSpPr>
        <p:spPr/>
        <p:txBody>
          <a:bodyPr/>
          <a:lstStyle/>
          <a:p>
            <a:r>
              <a:rPr lang="en-US" dirty="0"/>
              <a:t>Current Scams and Threats</a:t>
            </a:r>
          </a:p>
        </p:txBody>
      </p:sp>
      <p:sp>
        <p:nvSpPr>
          <p:cNvPr id="3" name="Content Placeholder 2">
            <a:extLst>
              <a:ext uri="{FF2B5EF4-FFF2-40B4-BE49-F238E27FC236}">
                <a16:creationId xmlns:a16="http://schemas.microsoft.com/office/drawing/2014/main" id="{AA434CBD-FBE5-3EF9-259F-461B2753DA63}"/>
              </a:ext>
            </a:extLst>
          </p:cNvPr>
          <p:cNvSpPr>
            <a:spLocks noGrp="1"/>
          </p:cNvSpPr>
          <p:nvPr>
            <p:ph idx="1"/>
          </p:nvPr>
        </p:nvSpPr>
        <p:spPr/>
        <p:txBody>
          <a:bodyPr/>
          <a:lstStyle/>
          <a:p>
            <a:pPr>
              <a:lnSpc>
                <a:spcPct val="100000"/>
              </a:lnSpc>
              <a:spcBef>
                <a:spcPts val="0"/>
              </a:spcBef>
            </a:pPr>
            <a:r>
              <a:rPr lang="en-US" sz="3600" dirty="0"/>
              <a:t> In our Community</a:t>
            </a:r>
          </a:p>
          <a:p>
            <a:pPr lvl="1">
              <a:lnSpc>
                <a:spcPct val="100000"/>
              </a:lnSpc>
              <a:spcBef>
                <a:spcPts val="600"/>
              </a:spcBef>
            </a:pPr>
            <a:r>
              <a:rPr lang="en-US" sz="3200" dirty="0"/>
              <a:t> Fake Technical Support Scams </a:t>
            </a:r>
            <a:r>
              <a:rPr lang="en-US" sz="1800" b="1" dirty="0">
                <a:solidFill>
                  <a:schemeClr val="tx1"/>
                </a:solidFill>
              </a:rPr>
              <a:t>(PayPal, Zelle, Fraud Departments) </a:t>
            </a:r>
          </a:p>
          <a:p>
            <a:pPr lvl="1">
              <a:lnSpc>
                <a:spcPct val="100000"/>
              </a:lnSpc>
              <a:spcBef>
                <a:spcPts val="600"/>
              </a:spcBef>
            </a:pPr>
            <a:r>
              <a:rPr lang="en-US" sz="3200" dirty="0"/>
              <a:t> Romance Scams</a:t>
            </a:r>
          </a:p>
          <a:p>
            <a:pPr lvl="1">
              <a:lnSpc>
                <a:spcPct val="100000"/>
              </a:lnSpc>
              <a:spcBef>
                <a:spcPts val="600"/>
              </a:spcBef>
            </a:pPr>
            <a:r>
              <a:rPr lang="en-US" sz="3200" dirty="0"/>
              <a:t> Crypto Investment scams</a:t>
            </a:r>
          </a:p>
          <a:p>
            <a:pPr lvl="1">
              <a:lnSpc>
                <a:spcPct val="100000"/>
              </a:lnSpc>
              <a:spcBef>
                <a:spcPts val="0"/>
              </a:spcBef>
            </a:pPr>
            <a:endParaRPr lang="en-US" dirty="0"/>
          </a:p>
          <a:p>
            <a:pPr>
              <a:lnSpc>
                <a:spcPct val="100000"/>
              </a:lnSpc>
              <a:spcBef>
                <a:spcPts val="0"/>
              </a:spcBef>
            </a:pPr>
            <a:r>
              <a:rPr lang="en-US" sz="3600" dirty="0"/>
              <a:t> In the Wild</a:t>
            </a:r>
          </a:p>
          <a:p>
            <a:pPr lvl="1">
              <a:lnSpc>
                <a:spcPct val="100000"/>
              </a:lnSpc>
              <a:spcBef>
                <a:spcPts val="600"/>
              </a:spcBef>
            </a:pPr>
            <a:r>
              <a:rPr lang="en-US" sz="3200" dirty="0"/>
              <a:t> Deepfake A/I driven family in perils scams</a:t>
            </a:r>
          </a:p>
        </p:txBody>
      </p:sp>
    </p:spTree>
    <p:extLst>
      <p:ext uri="{BB962C8B-B14F-4D97-AF65-F5344CB8AC3E}">
        <p14:creationId xmlns:p14="http://schemas.microsoft.com/office/powerpoint/2010/main" val="1395332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72B08-56A0-E641-612B-464C63E78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2B7AB-D6F7-1356-6AD6-F7FC68C99F1F}"/>
              </a:ext>
            </a:extLst>
          </p:cNvPr>
          <p:cNvSpPr>
            <a:spLocks noGrp="1"/>
          </p:cNvSpPr>
          <p:nvPr>
            <p:ph type="title"/>
          </p:nvPr>
        </p:nvSpPr>
        <p:spPr/>
        <p:txBody>
          <a:bodyPr/>
          <a:lstStyle/>
          <a:p>
            <a:r>
              <a:rPr lang="en-US" dirty="0"/>
              <a:t>Current Scams and Threats</a:t>
            </a:r>
          </a:p>
        </p:txBody>
      </p:sp>
      <p:sp>
        <p:nvSpPr>
          <p:cNvPr id="3" name="Content Placeholder 2">
            <a:extLst>
              <a:ext uri="{FF2B5EF4-FFF2-40B4-BE49-F238E27FC236}">
                <a16:creationId xmlns:a16="http://schemas.microsoft.com/office/drawing/2014/main" id="{F230CB93-8BBE-6425-28B6-7C977108770F}"/>
              </a:ext>
            </a:extLst>
          </p:cNvPr>
          <p:cNvSpPr>
            <a:spLocks noGrp="1"/>
          </p:cNvSpPr>
          <p:nvPr>
            <p:ph idx="1"/>
          </p:nvPr>
        </p:nvSpPr>
        <p:spPr>
          <a:xfrm>
            <a:off x="399661" y="1866121"/>
            <a:ext cx="11398474" cy="4413381"/>
          </a:xfrm>
        </p:spPr>
        <p:txBody>
          <a:bodyPr>
            <a:normAutofit lnSpcReduction="10000"/>
          </a:bodyPr>
          <a:lstStyle/>
          <a:p>
            <a:pPr>
              <a:lnSpc>
                <a:spcPct val="100000"/>
              </a:lnSpc>
              <a:spcBef>
                <a:spcPts val="0"/>
              </a:spcBef>
            </a:pPr>
            <a:r>
              <a:rPr lang="en-US" sz="3600" dirty="0"/>
              <a:t> “For Sale / Hot Deal”</a:t>
            </a:r>
          </a:p>
          <a:p>
            <a:pPr>
              <a:lnSpc>
                <a:spcPct val="100000"/>
              </a:lnSpc>
              <a:spcBef>
                <a:spcPts val="0"/>
              </a:spcBef>
            </a:pPr>
            <a:endParaRPr lang="en-US" sz="3600" dirty="0"/>
          </a:p>
          <a:p>
            <a:pPr>
              <a:lnSpc>
                <a:spcPct val="100000"/>
              </a:lnSpc>
              <a:spcBef>
                <a:spcPts val="0"/>
              </a:spcBef>
            </a:pPr>
            <a:r>
              <a:rPr lang="en-US" sz="3600" dirty="0"/>
              <a:t> Someone you “Know”</a:t>
            </a:r>
          </a:p>
          <a:p>
            <a:pPr marL="0" indent="0">
              <a:lnSpc>
                <a:spcPct val="100000"/>
              </a:lnSpc>
              <a:spcBef>
                <a:spcPts val="0"/>
              </a:spcBef>
              <a:buNone/>
            </a:pPr>
            <a:r>
              <a:rPr lang="en-US" sz="3600" dirty="0"/>
              <a:t> </a:t>
            </a:r>
          </a:p>
          <a:p>
            <a:pPr>
              <a:lnSpc>
                <a:spcPct val="100000"/>
              </a:lnSpc>
              <a:spcBef>
                <a:spcPts val="0"/>
              </a:spcBef>
            </a:pPr>
            <a:r>
              <a:rPr lang="en-US" sz="3600" dirty="0"/>
              <a:t> “Accidental” payment</a:t>
            </a:r>
          </a:p>
          <a:p>
            <a:pPr marL="0" indent="0">
              <a:lnSpc>
                <a:spcPct val="100000"/>
              </a:lnSpc>
              <a:spcBef>
                <a:spcPts val="0"/>
              </a:spcBef>
              <a:buNone/>
            </a:pPr>
            <a:r>
              <a:rPr lang="en-US" sz="3600" dirty="0"/>
              <a:t> </a:t>
            </a:r>
          </a:p>
          <a:p>
            <a:pPr>
              <a:lnSpc>
                <a:spcPct val="100000"/>
              </a:lnSpc>
              <a:spcBef>
                <a:spcPts val="0"/>
              </a:spcBef>
            </a:pPr>
            <a:r>
              <a:rPr lang="en-US" sz="3600" dirty="0"/>
              <a:t> You’ve Won!</a:t>
            </a:r>
          </a:p>
          <a:p>
            <a:pPr lvl="1"/>
            <a:endParaRPr lang="en-US" dirty="0"/>
          </a:p>
          <a:p>
            <a:pPr marL="457200" lvl="1" indent="0">
              <a:buNone/>
            </a:pPr>
            <a:r>
              <a:rPr lang="en-US" dirty="0"/>
              <a:t> </a:t>
            </a:r>
          </a:p>
          <a:p>
            <a:pPr lvl="1"/>
            <a:endParaRPr lang="en-US" dirty="0"/>
          </a:p>
        </p:txBody>
      </p:sp>
    </p:spTree>
    <p:extLst>
      <p:ext uri="{BB962C8B-B14F-4D97-AF65-F5344CB8AC3E}">
        <p14:creationId xmlns:p14="http://schemas.microsoft.com/office/powerpoint/2010/main" val="2408026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B8F4-1E63-D4B1-0A9D-E162B9A17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1527A-289F-E54B-0A68-A05C4E27EE89}"/>
              </a:ext>
            </a:extLst>
          </p:cNvPr>
          <p:cNvSpPr>
            <a:spLocks noGrp="1"/>
          </p:cNvSpPr>
          <p:nvPr>
            <p:ph type="title"/>
          </p:nvPr>
        </p:nvSpPr>
        <p:spPr>
          <a:xfrm>
            <a:off x="399661" y="299810"/>
            <a:ext cx="11398474" cy="1325563"/>
          </a:xfrm>
        </p:spPr>
        <p:txBody>
          <a:bodyPr anchor="ctr">
            <a:normAutofit/>
          </a:bodyPr>
          <a:lstStyle/>
          <a:p>
            <a:r>
              <a:rPr lang="en-US" dirty="0"/>
              <a:t>Vulnerability Management Program</a:t>
            </a:r>
          </a:p>
        </p:txBody>
      </p:sp>
      <p:graphicFrame>
        <p:nvGraphicFramePr>
          <p:cNvPr id="3" name="Diagram 2">
            <a:extLst>
              <a:ext uri="{FF2B5EF4-FFF2-40B4-BE49-F238E27FC236}">
                <a16:creationId xmlns:a16="http://schemas.microsoft.com/office/drawing/2014/main" id="{D0B565B9-9D1D-4EC2-4BD0-4C01077955B1}"/>
              </a:ext>
            </a:extLst>
          </p:cNvPr>
          <p:cNvGraphicFramePr/>
          <p:nvPr>
            <p:extLst>
              <p:ext uri="{D42A27DB-BD31-4B8C-83A1-F6EECF244321}">
                <p14:modId xmlns:p14="http://schemas.microsoft.com/office/powerpoint/2010/main" val="1770808064"/>
              </p:ext>
            </p:extLst>
          </p:nvPr>
        </p:nvGraphicFramePr>
        <p:xfrm>
          <a:off x="1470057" y="1587665"/>
          <a:ext cx="9251886" cy="4572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9926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C7ECC-1DF2-EFC2-B90A-AF5755671EC0}"/>
              </a:ext>
            </a:extLst>
          </p:cNvPr>
          <p:cNvSpPr>
            <a:spLocks noGrp="1"/>
          </p:cNvSpPr>
          <p:nvPr>
            <p:ph type="title"/>
          </p:nvPr>
        </p:nvSpPr>
        <p:spPr/>
        <p:txBody>
          <a:bodyPr/>
          <a:lstStyle/>
          <a:p>
            <a:r>
              <a:rPr lang="en-US" dirty="0"/>
              <a:t>Vulnerability Management Program</a:t>
            </a:r>
          </a:p>
        </p:txBody>
      </p:sp>
      <p:sp>
        <p:nvSpPr>
          <p:cNvPr id="3" name="Content Placeholder 2">
            <a:extLst>
              <a:ext uri="{FF2B5EF4-FFF2-40B4-BE49-F238E27FC236}">
                <a16:creationId xmlns:a16="http://schemas.microsoft.com/office/drawing/2014/main" id="{79403B6D-A669-248A-DA74-86E4A217ED46}"/>
              </a:ext>
            </a:extLst>
          </p:cNvPr>
          <p:cNvSpPr>
            <a:spLocks noGrp="1"/>
          </p:cNvSpPr>
          <p:nvPr>
            <p:ph sz="half" idx="1"/>
          </p:nvPr>
        </p:nvSpPr>
        <p:spPr>
          <a:xfrm>
            <a:off x="385711" y="1825625"/>
            <a:ext cx="5181600" cy="4351338"/>
          </a:xfrm>
        </p:spPr>
        <p:txBody>
          <a:bodyPr>
            <a:normAutofit/>
          </a:bodyPr>
          <a:lstStyle/>
          <a:p>
            <a:pPr>
              <a:lnSpc>
                <a:spcPct val="100000"/>
              </a:lnSpc>
              <a:spcBef>
                <a:spcPts val="0"/>
              </a:spcBef>
            </a:pPr>
            <a:r>
              <a:rPr lang="en-US" sz="3200" dirty="0"/>
              <a:t> Asset Inventory</a:t>
            </a:r>
          </a:p>
          <a:p>
            <a:pPr>
              <a:lnSpc>
                <a:spcPct val="100000"/>
              </a:lnSpc>
              <a:spcBef>
                <a:spcPts val="0"/>
              </a:spcBef>
            </a:pPr>
            <a:endParaRPr lang="en-US" sz="3200" dirty="0"/>
          </a:p>
          <a:p>
            <a:pPr>
              <a:lnSpc>
                <a:spcPct val="100000"/>
              </a:lnSpc>
              <a:spcBef>
                <a:spcPts val="0"/>
              </a:spcBef>
            </a:pPr>
            <a:r>
              <a:rPr lang="en-US" sz="3200" dirty="0"/>
              <a:t> Vulnerability Scanning</a:t>
            </a:r>
          </a:p>
          <a:p>
            <a:pPr>
              <a:lnSpc>
                <a:spcPct val="100000"/>
              </a:lnSpc>
              <a:spcBef>
                <a:spcPts val="0"/>
              </a:spcBef>
            </a:pPr>
            <a:endParaRPr lang="en-US" sz="3200" dirty="0"/>
          </a:p>
          <a:p>
            <a:pPr>
              <a:lnSpc>
                <a:spcPct val="100000"/>
              </a:lnSpc>
              <a:spcBef>
                <a:spcPts val="0"/>
              </a:spcBef>
            </a:pPr>
            <a:r>
              <a:rPr lang="en-US" sz="3200" dirty="0"/>
              <a:t> Risk Assessment</a:t>
            </a:r>
          </a:p>
          <a:p>
            <a:pPr>
              <a:lnSpc>
                <a:spcPct val="100000"/>
              </a:lnSpc>
              <a:spcBef>
                <a:spcPts val="0"/>
              </a:spcBef>
            </a:pPr>
            <a:endParaRPr lang="en-US" sz="3200" dirty="0"/>
          </a:p>
          <a:p>
            <a:pPr>
              <a:lnSpc>
                <a:spcPct val="100000"/>
              </a:lnSpc>
              <a:spcBef>
                <a:spcPts val="0"/>
              </a:spcBef>
            </a:pPr>
            <a:r>
              <a:rPr lang="en-US" sz="3200" dirty="0"/>
              <a:t> Remediation</a:t>
            </a:r>
          </a:p>
        </p:txBody>
      </p:sp>
      <p:sp>
        <p:nvSpPr>
          <p:cNvPr id="4" name="Content Placeholder 3">
            <a:extLst>
              <a:ext uri="{FF2B5EF4-FFF2-40B4-BE49-F238E27FC236}">
                <a16:creationId xmlns:a16="http://schemas.microsoft.com/office/drawing/2014/main" id="{7965AD2B-C919-948A-4BB1-40AB8B6F7E94}"/>
              </a:ext>
            </a:extLst>
          </p:cNvPr>
          <p:cNvSpPr>
            <a:spLocks noGrp="1"/>
          </p:cNvSpPr>
          <p:nvPr>
            <p:ph sz="half" idx="2"/>
          </p:nvPr>
        </p:nvSpPr>
        <p:spPr>
          <a:xfrm>
            <a:off x="5759773" y="1825625"/>
            <a:ext cx="6507123" cy="4351338"/>
          </a:xfrm>
        </p:spPr>
        <p:txBody>
          <a:bodyPr>
            <a:normAutofit/>
          </a:bodyPr>
          <a:lstStyle/>
          <a:p>
            <a:pPr>
              <a:lnSpc>
                <a:spcPct val="100000"/>
              </a:lnSpc>
              <a:spcBef>
                <a:spcPts val="0"/>
              </a:spcBef>
            </a:pPr>
            <a:r>
              <a:rPr lang="en-US" sz="3200" dirty="0"/>
              <a:t> Verification</a:t>
            </a:r>
          </a:p>
          <a:p>
            <a:pPr>
              <a:lnSpc>
                <a:spcPct val="100000"/>
              </a:lnSpc>
              <a:spcBef>
                <a:spcPts val="0"/>
              </a:spcBef>
            </a:pPr>
            <a:endParaRPr lang="en-US" sz="3200" dirty="0"/>
          </a:p>
          <a:p>
            <a:pPr>
              <a:lnSpc>
                <a:spcPct val="100000"/>
              </a:lnSpc>
              <a:spcBef>
                <a:spcPts val="0"/>
              </a:spcBef>
            </a:pPr>
            <a:r>
              <a:rPr lang="en-US" sz="3200" dirty="0"/>
              <a:t> Reporting &amp; Documentation</a:t>
            </a:r>
          </a:p>
          <a:p>
            <a:pPr>
              <a:lnSpc>
                <a:spcPct val="100000"/>
              </a:lnSpc>
              <a:spcBef>
                <a:spcPts val="0"/>
              </a:spcBef>
            </a:pPr>
            <a:endParaRPr lang="en-US" sz="3200" dirty="0"/>
          </a:p>
          <a:p>
            <a:pPr>
              <a:lnSpc>
                <a:spcPct val="100000"/>
              </a:lnSpc>
              <a:spcBef>
                <a:spcPts val="0"/>
              </a:spcBef>
            </a:pPr>
            <a:r>
              <a:rPr lang="en-US" sz="3200" dirty="0"/>
              <a:t> Continuous Improvement</a:t>
            </a:r>
          </a:p>
          <a:p>
            <a:pPr>
              <a:lnSpc>
                <a:spcPct val="100000"/>
              </a:lnSpc>
              <a:spcBef>
                <a:spcPts val="0"/>
              </a:spcBef>
            </a:pPr>
            <a:endParaRPr lang="en-US" sz="3600" dirty="0"/>
          </a:p>
        </p:txBody>
      </p:sp>
    </p:spTree>
    <p:extLst>
      <p:ext uri="{BB962C8B-B14F-4D97-AF65-F5344CB8AC3E}">
        <p14:creationId xmlns:p14="http://schemas.microsoft.com/office/powerpoint/2010/main" val="1311650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F750-7CDD-99E3-903A-4F5536FC12F2}"/>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6A3DD4EC-1EFE-71A7-54B4-83FF72C00716}"/>
              </a:ext>
            </a:extLst>
          </p:cNvPr>
          <p:cNvSpPr>
            <a:spLocks noGrp="1"/>
          </p:cNvSpPr>
          <p:nvPr>
            <p:ph idx="1"/>
          </p:nvPr>
        </p:nvSpPr>
        <p:spPr/>
        <p:txBody>
          <a:bodyPr/>
          <a:lstStyle/>
          <a:p>
            <a:r>
              <a:rPr lang="en-US" dirty="0"/>
              <a:t> Verizon 2025 Data Breach Investigation Report</a:t>
            </a:r>
          </a:p>
          <a:p>
            <a:pPr lvl="1"/>
            <a:r>
              <a:rPr lang="en-US" dirty="0">
                <a:hlinkClick r:id="rId2"/>
              </a:rPr>
              <a:t>https://www.verizon.com/business/resources/Te2f/reports/2025-dbir-data-breach-investigations-report.pdf</a:t>
            </a:r>
            <a:endParaRPr lang="en-US" dirty="0"/>
          </a:p>
          <a:p>
            <a:pPr lvl="1"/>
            <a:endParaRPr lang="en-US" dirty="0"/>
          </a:p>
          <a:p>
            <a:r>
              <a:rPr lang="en-US" dirty="0"/>
              <a:t> Trend Micro – Top 15 Phishing stats to know in 2024</a:t>
            </a:r>
          </a:p>
          <a:p>
            <a:pPr lvl="1"/>
            <a:r>
              <a:rPr lang="en-US" dirty="0">
                <a:hlinkClick r:id="rId3"/>
              </a:rPr>
              <a:t>https://news.trendmicro.com/2024/07/22/phishing-stats-2024/</a:t>
            </a:r>
            <a:endParaRPr lang="en-US" dirty="0"/>
          </a:p>
          <a:p>
            <a:pPr lvl="1"/>
            <a:endParaRPr lang="en-US" dirty="0"/>
          </a:p>
          <a:p>
            <a:pPr algn="just"/>
            <a:r>
              <a:rPr lang="en-US" dirty="0"/>
              <a:t> Mandiant – reports</a:t>
            </a:r>
          </a:p>
          <a:p>
            <a:pPr lvl="1" algn="just"/>
            <a:r>
              <a:rPr lang="en-US" dirty="0">
                <a:hlinkClick r:id="rId4"/>
              </a:rPr>
              <a:t>https://cloud.google.com/security/resources/m-trends</a:t>
            </a:r>
            <a:endParaRPr lang="en-US" dirty="0"/>
          </a:p>
          <a:p>
            <a:pPr lvl="1" algn="just"/>
            <a:r>
              <a:rPr lang="en-US" dirty="0">
                <a:hlinkClick r:id="rId5"/>
              </a:rPr>
              <a:t>https://cloud.google.com/security/resources/cybersecurity-forecast</a:t>
            </a:r>
            <a:endParaRPr lang="en-US" dirty="0"/>
          </a:p>
          <a:p>
            <a:endParaRPr lang="en-US" dirty="0"/>
          </a:p>
        </p:txBody>
      </p:sp>
    </p:spTree>
    <p:extLst>
      <p:ext uri="{BB962C8B-B14F-4D97-AF65-F5344CB8AC3E}">
        <p14:creationId xmlns:p14="http://schemas.microsoft.com/office/powerpoint/2010/main" val="4105916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D5144-443D-71B4-71CE-FA848B1D2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C5FD4-F954-B413-E409-0E3D1A2BC469}"/>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069B83CE-DCC9-7720-D59C-BF02AF8F0F51}"/>
              </a:ext>
            </a:extLst>
          </p:cNvPr>
          <p:cNvSpPr>
            <a:spLocks noGrp="1"/>
          </p:cNvSpPr>
          <p:nvPr>
            <p:ph idx="1"/>
          </p:nvPr>
        </p:nvSpPr>
        <p:spPr/>
        <p:txBody>
          <a:bodyPr>
            <a:normAutofit fontScale="92500" lnSpcReduction="20000"/>
          </a:bodyPr>
          <a:lstStyle/>
          <a:p>
            <a:r>
              <a:rPr lang="en-US" dirty="0"/>
              <a:t> CISA Cyber Threats and Advisories</a:t>
            </a:r>
          </a:p>
          <a:p>
            <a:pPr lvl="1"/>
            <a:r>
              <a:rPr lang="en-US" dirty="0">
                <a:hlinkClick r:id="rId2"/>
              </a:rPr>
              <a:t>https://www.cisa.gov/topics/cyber-threats-and-advisories</a:t>
            </a:r>
            <a:endParaRPr lang="en-US" dirty="0"/>
          </a:p>
          <a:p>
            <a:pPr lvl="1"/>
            <a:endParaRPr lang="en-US" dirty="0"/>
          </a:p>
          <a:p>
            <a:r>
              <a:rPr lang="en-US" dirty="0"/>
              <a:t> 2024 Report on the Cybersecurity Posture of the United States</a:t>
            </a:r>
          </a:p>
          <a:p>
            <a:pPr lvl="1"/>
            <a:r>
              <a:rPr lang="en-US" dirty="0">
                <a:hlinkClick r:id="rId3"/>
              </a:rPr>
              <a:t>2024-Report-on-the-Cybersecurity-Posture-of-the-United-States.pdf</a:t>
            </a:r>
            <a:endParaRPr lang="en-US" dirty="0"/>
          </a:p>
          <a:p>
            <a:endParaRPr lang="en-US" dirty="0"/>
          </a:p>
          <a:p>
            <a:r>
              <a:rPr lang="en-US" dirty="0"/>
              <a:t> U.S. Government Accountability Office (GAO)</a:t>
            </a:r>
          </a:p>
          <a:p>
            <a:pPr lvl="1"/>
            <a:r>
              <a:rPr lang="en-US" dirty="0">
                <a:hlinkClick r:id="rId4"/>
              </a:rPr>
              <a:t>https://www.gao.gov/cybersecurity</a:t>
            </a:r>
            <a:endParaRPr lang="en-US" dirty="0"/>
          </a:p>
          <a:p>
            <a:endParaRPr lang="en-US" dirty="0"/>
          </a:p>
          <a:p>
            <a:r>
              <a:rPr lang="en-US" dirty="0"/>
              <a:t> 2023 NSA Cybersecurity Year in Review</a:t>
            </a:r>
          </a:p>
          <a:p>
            <a:pPr lvl="1">
              <a:lnSpc>
                <a:spcPct val="120000"/>
              </a:lnSpc>
              <a:spcBef>
                <a:spcPts val="600"/>
              </a:spcBef>
            </a:pPr>
            <a:r>
              <a:rPr lang="en-US" dirty="0">
                <a:hlinkClick r:id="rId5"/>
              </a:rPr>
              <a:t>https://media.defense.gov/2023/Dec/19/2003362479/-1/-1/0/NSA_Cybersecurity_YiR23_Book_508.PDF</a:t>
            </a:r>
            <a:endParaRPr lang="en-US" dirty="0"/>
          </a:p>
        </p:txBody>
      </p:sp>
    </p:spTree>
    <p:extLst>
      <p:ext uri="{BB962C8B-B14F-4D97-AF65-F5344CB8AC3E}">
        <p14:creationId xmlns:p14="http://schemas.microsoft.com/office/powerpoint/2010/main" val="364250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F4E92-1612-8424-E81B-89B8067138A7}"/>
              </a:ext>
            </a:extLst>
          </p:cNvPr>
          <p:cNvSpPr>
            <a:spLocks noGrp="1"/>
          </p:cNvSpPr>
          <p:nvPr>
            <p:ph type="title"/>
          </p:nvPr>
        </p:nvSpPr>
        <p:spPr/>
        <p:txBody>
          <a:bodyPr/>
          <a:lstStyle/>
          <a:p>
            <a:r>
              <a:rPr lang="en-US" dirty="0"/>
              <a:t>But First….</a:t>
            </a:r>
          </a:p>
        </p:txBody>
      </p:sp>
      <p:sp>
        <p:nvSpPr>
          <p:cNvPr id="3" name="Content Placeholder 2">
            <a:extLst>
              <a:ext uri="{FF2B5EF4-FFF2-40B4-BE49-F238E27FC236}">
                <a16:creationId xmlns:a16="http://schemas.microsoft.com/office/drawing/2014/main" id="{B3F769B8-90F0-3410-CA32-55DC6E4341D0}"/>
              </a:ext>
            </a:extLst>
          </p:cNvPr>
          <p:cNvSpPr>
            <a:spLocks noGrp="1"/>
          </p:cNvSpPr>
          <p:nvPr>
            <p:ph idx="1"/>
          </p:nvPr>
        </p:nvSpPr>
        <p:spPr/>
        <p:txBody>
          <a:bodyPr>
            <a:normAutofit fontScale="92500"/>
          </a:bodyPr>
          <a:lstStyle/>
          <a:p>
            <a:pPr marL="0" indent="0">
              <a:buNone/>
            </a:pPr>
            <a:r>
              <a:rPr lang="en-US" b="1" dirty="0"/>
              <a:t>Disclaimer:</a:t>
            </a:r>
          </a:p>
          <a:p>
            <a:endParaRPr lang="en-US" b="1" dirty="0"/>
          </a:p>
          <a:p>
            <a:r>
              <a:rPr lang="en-US" dirty="0"/>
              <a:t>The views, thoughts, and opinions expressed in this presentation are solely those of the presenter and do not necessarily reflect the official policy, position, or opinions of NDBT. </a:t>
            </a:r>
          </a:p>
          <a:p>
            <a:endParaRPr lang="en-US" dirty="0"/>
          </a:p>
          <a:p>
            <a:r>
              <a:rPr lang="en-US" dirty="0"/>
              <a:t>While every effort has been made to ensure the accuracy and completeness of the information presented, any errors or omissions are unintentional and the responsibility of the presenter.</a:t>
            </a:r>
          </a:p>
          <a:p>
            <a:pPr marL="0" indent="0">
              <a:buNone/>
            </a:pPr>
            <a:endParaRPr lang="en-US" dirty="0"/>
          </a:p>
        </p:txBody>
      </p:sp>
    </p:spTree>
    <p:extLst>
      <p:ext uri="{BB962C8B-B14F-4D97-AF65-F5344CB8AC3E}">
        <p14:creationId xmlns:p14="http://schemas.microsoft.com/office/powerpoint/2010/main" val="61182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2EA3-CEC6-9AC8-6EBC-53437E4C5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9986C-7942-66ED-C829-12449E8DA1B6}"/>
              </a:ext>
            </a:extLst>
          </p:cNvPr>
          <p:cNvSpPr>
            <a:spLocks noGrp="1"/>
          </p:cNvSpPr>
          <p:nvPr>
            <p:ph type="title"/>
          </p:nvPr>
        </p:nvSpPr>
        <p:spPr/>
        <p:txBody>
          <a:bodyPr/>
          <a:lstStyle/>
          <a:p>
            <a:r>
              <a:rPr lang="en-US" dirty="0"/>
              <a:t>Questions	</a:t>
            </a:r>
          </a:p>
        </p:txBody>
      </p:sp>
      <p:pic>
        <p:nvPicPr>
          <p:cNvPr id="4098" name="Picture 2" descr="What are the Types of Network Security An Overview">
            <a:extLst>
              <a:ext uri="{FF2B5EF4-FFF2-40B4-BE49-F238E27FC236}">
                <a16:creationId xmlns:a16="http://schemas.microsoft.com/office/drawing/2014/main" id="{4BC8A707-735C-EE4C-645E-49CDCCA665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0825" y="1655763"/>
            <a:ext cx="7616699" cy="4351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2B7C29-668C-BD98-3E44-0A2D7C5E1AAB}"/>
              </a:ext>
            </a:extLst>
          </p:cNvPr>
          <p:cNvSpPr txBox="1"/>
          <p:nvPr/>
        </p:nvSpPr>
        <p:spPr>
          <a:xfrm>
            <a:off x="5565913" y="2723322"/>
            <a:ext cx="755374" cy="1107996"/>
          </a:xfrm>
          <a:prstGeom prst="rect">
            <a:avLst/>
          </a:prstGeom>
          <a:noFill/>
        </p:spPr>
        <p:txBody>
          <a:bodyPr wrap="square" rtlCol="0">
            <a:spAutoFit/>
          </a:bodyPr>
          <a:lstStyle/>
          <a:p>
            <a:r>
              <a:rPr lang="en-US" sz="6600" b="1" dirty="0">
                <a:solidFill>
                  <a:schemeClr val="bg1"/>
                </a:solidFill>
              </a:rPr>
              <a:t>?</a:t>
            </a:r>
          </a:p>
        </p:txBody>
      </p:sp>
    </p:spTree>
    <p:extLst>
      <p:ext uri="{BB962C8B-B14F-4D97-AF65-F5344CB8AC3E}">
        <p14:creationId xmlns:p14="http://schemas.microsoft.com/office/powerpoint/2010/main" val="3211629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2F4E0-FE35-8339-D06D-D70C7F973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7DC33-2581-970C-8EE5-B10DAFAE1F8E}"/>
              </a:ext>
            </a:extLst>
          </p:cNvPr>
          <p:cNvSpPr>
            <a:spLocks noGrp="1"/>
          </p:cNvSpPr>
          <p:nvPr>
            <p:ph type="title"/>
          </p:nvPr>
        </p:nvSpPr>
        <p:spPr/>
        <p:txBody>
          <a:bodyPr/>
          <a:lstStyle/>
          <a:p>
            <a:r>
              <a:rPr lang="en-US" dirty="0"/>
              <a:t>NDBT Cybersecurity Resources</a:t>
            </a:r>
          </a:p>
        </p:txBody>
      </p:sp>
      <p:pic>
        <p:nvPicPr>
          <p:cNvPr id="5" name="Picture 4" descr="A qr code with a logo&#10;&#10;AI-generated content may be incorrect.">
            <a:extLst>
              <a:ext uri="{FF2B5EF4-FFF2-40B4-BE49-F238E27FC236}">
                <a16:creationId xmlns:a16="http://schemas.microsoft.com/office/drawing/2014/main" id="{729F73A0-CD97-A724-3776-E3683D48E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713" y="1724947"/>
            <a:ext cx="2895599" cy="3596334"/>
          </a:xfrm>
          <a:prstGeom prst="rect">
            <a:avLst/>
          </a:prstGeom>
        </p:spPr>
      </p:pic>
      <p:sp>
        <p:nvSpPr>
          <p:cNvPr id="8" name="TextBox 7">
            <a:extLst>
              <a:ext uri="{FF2B5EF4-FFF2-40B4-BE49-F238E27FC236}">
                <a16:creationId xmlns:a16="http://schemas.microsoft.com/office/drawing/2014/main" id="{2550C010-421A-ACEB-0398-07741522DAEC}"/>
              </a:ext>
            </a:extLst>
          </p:cNvPr>
          <p:cNvSpPr txBox="1"/>
          <p:nvPr/>
        </p:nvSpPr>
        <p:spPr>
          <a:xfrm>
            <a:off x="2667000" y="5480487"/>
            <a:ext cx="6857999" cy="646331"/>
          </a:xfrm>
          <a:prstGeom prst="rect">
            <a:avLst/>
          </a:prstGeom>
          <a:noFill/>
        </p:spPr>
        <p:txBody>
          <a:bodyPr wrap="square" rtlCol="0">
            <a:spAutoFit/>
          </a:bodyPr>
          <a:lstStyle/>
          <a:p>
            <a:pPr algn="ctr"/>
            <a:r>
              <a:rPr lang="en-US" sz="3600" dirty="0"/>
              <a:t>https://ndbt.com/cybersecurity/</a:t>
            </a:r>
          </a:p>
        </p:txBody>
      </p:sp>
    </p:spTree>
    <p:extLst>
      <p:ext uri="{BB962C8B-B14F-4D97-AF65-F5344CB8AC3E}">
        <p14:creationId xmlns:p14="http://schemas.microsoft.com/office/powerpoint/2010/main" val="181156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9ACB-E09A-54E5-7831-E4EB53C7154F}"/>
              </a:ext>
            </a:extLst>
          </p:cNvPr>
          <p:cNvSpPr>
            <a:spLocks noGrp="1"/>
          </p:cNvSpPr>
          <p:nvPr>
            <p:ph type="title"/>
          </p:nvPr>
        </p:nvSpPr>
        <p:spPr/>
        <p:txBody>
          <a:bodyPr/>
          <a:lstStyle/>
          <a:p>
            <a:r>
              <a:rPr lang="en-US" dirty="0"/>
              <a:t>What Does “it” Mean ?</a:t>
            </a:r>
          </a:p>
        </p:txBody>
      </p:sp>
      <p:sp>
        <p:nvSpPr>
          <p:cNvPr id="3" name="Content Placeholder 2">
            <a:extLst>
              <a:ext uri="{FF2B5EF4-FFF2-40B4-BE49-F238E27FC236}">
                <a16:creationId xmlns:a16="http://schemas.microsoft.com/office/drawing/2014/main" id="{0E4B7F16-F4D3-F7F4-ABC3-0C995D8E9BBD}"/>
              </a:ext>
            </a:extLst>
          </p:cNvPr>
          <p:cNvSpPr>
            <a:spLocks noGrp="1"/>
          </p:cNvSpPr>
          <p:nvPr>
            <p:ph idx="1"/>
          </p:nvPr>
        </p:nvSpPr>
        <p:spPr/>
        <p:txBody>
          <a:bodyPr>
            <a:normAutofit/>
          </a:bodyPr>
          <a:lstStyle/>
          <a:p>
            <a:r>
              <a:rPr lang="en-US" b="1" dirty="0"/>
              <a:t> When you hear "</a:t>
            </a:r>
            <a:r>
              <a:rPr lang="en-US" b="1" dirty="0">
                <a:solidFill>
                  <a:schemeClr val="accent2"/>
                </a:solidFill>
              </a:rPr>
              <a:t>Cybersecurity</a:t>
            </a:r>
            <a:r>
              <a:rPr lang="en-US" b="1" dirty="0"/>
              <a:t>"... What word immediately comes to mind?</a:t>
            </a:r>
            <a:endParaRPr lang="en-US" dirty="0"/>
          </a:p>
        </p:txBody>
      </p:sp>
      <p:pic>
        <p:nvPicPr>
          <p:cNvPr id="5" name="Picture 4">
            <a:extLst>
              <a:ext uri="{FF2B5EF4-FFF2-40B4-BE49-F238E27FC236}">
                <a16:creationId xmlns:a16="http://schemas.microsoft.com/office/drawing/2014/main" id="{473EFEF2-FF44-14AF-0865-72C13FB64974}"/>
              </a:ext>
            </a:extLst>
          </p:cNvPr>
          <p:cNvPicPr>
            <a:picLocks noChangeAspect="1"/>
          </p:cNvPicPr>
          <p:nvPr/>
        </p:nvPicPr>
        <p:blipFill>
          <a:blip r:embed="rId3"/>
          <a:stretch>
            <a:fillRect/>
          </a:stretch>
        </p:blipFill>
        <p:spPr>
          <a:xfrm>
            <a:off x="294059" y="1678791"/>
            <a:ext cx="11498280" cy="4305901"/>
          </a:xfrm>
          <a:prstGeom prst="rect">
            <a:avLst/>
          </a:prstGeom>
        </p:spPr>
      </p:pic>
    </p:spTree>
    <p:extLst>
      <p:ext uri="{BB962C8B-B14F-4D97-AF65-F5344CB8AC3E}">
        <p14:creationId xmlns:p14="http://schemas.microsoft.com/office/powerpoint/2010/main" val="28031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02DA-782B-95BD-CD0C-405F3F91D9A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2D53272-D2F6-58DE-FB66-C32C9DD0D940}"/>
              </a:ext>
            </a:extLst>
          </p:cNvPr>
          <p:cNvSpPr>
            <a:spLocks noGrp="1"/>
          </p:cNvSpPr>
          <p:nvPr>
            <p:ph idx="1"/>
          </p:nvPr>
        </p:nvSpPr>
        <p:spPr/>
        <p:txBody>
          <a:bodyPr>
            <a:normAutofit/>
          </a:bodyPr>
          <a:lstStyle/>
          <a:p>
            <a:pPr>
              <a:spcBef>
                <a:spcPts val="0"/>
              </a:spcBef>
            </a:pPr>
            <a:r>
              <a:rPr lang="en-US" sz="3200" dirty="0"/>
              <a:t> Phishing</a:t>
            </a:r>
          </a:p>
          <a:p>
            <a:pPr>
              <a:spcBef>
                <a:spcPts val="0"/>
              </a:spcBef>
            </a:pPr>
            <a:endParaRPr lang="en-US" sz="3200" dirty="0"/>
          </a:p>
          <a:p>
            <a:pPr>
              <a:spcBef>
                <a:spcPts val="0"/>
              </a:spcBef>
            </a:pPr>
            <a:r>
              <a:rPr lang="en-US" sz="3200" dirty="0"/>
              <a:t> Multi Factor Authentication (MFA)</a:t>
            </a:r>
          </a:p>
          <a:p>
            <a:pPr>
              <a:spcBef>
                <a:spcPts val="0"/>
              </a:spcBef>
            </a:pPr>
            <a:endParaRPr lang="en-US" sz="3200" dirty="0"/>
          </a:p>
          <a:p>
            <a:pPr>
              <a:spcBef>
                <a:spcPts val="0"/>
              </a:spcBef>
            </a:pPr>
            <a:r>
              <a:rPr lang="en-US" sz="3200" dirty="0"/>
              <a:t> Artificial Intelligence (A/I)</a:t>
            </a:r>
          </a:p>
          <a:p>
            <a:pPr>
              <a:spcBef>
                <a:spcPts val="0"/>
              </a:spcBef>
            </a:pPr>
            <a:endParaRPr lang="en-US" sz="3200" dirty="0"/>
          </a:p>
          <a:p>
            <a:pPr>
              <a:spcBef>
                <a:spcPts val="0"/>
              </a:spcBef>
            </a:pPr>
            <a:r>
              <a:rPr lang="en-US" sz="3200" dirty="0"/>
              <a:t> Scams and Threats</a:t>
            </a:r>
          </a:p>
          <a:p>
            <a:pPr>
              <a:spcBef>
                <a:spcPts val="0"/>
              </a:spcBef>
            </a:pPr>
            <a:endParaRPr lang="en-US" sz="3200" dirty="0"/>
          </a:p>
          <a:p>
            <a:pPr>
              <a:spcBef>
                <a:spcPts val="0"/>
              </a:spcBef>
            </a:pPr>
            <a:r>
              <a:rPr lang="en-US" sz="3200" dirty="0"/>
              <a:t> Vulnerability Management Programs</a:t>
            </a:r>
          </a:p>
          <a:p>
            <a:endParaRPr lang="en-US" dirty="0"/>
          </a:p>
        </p:txBody>
      </p:sp>
    </p:spTree>
    <p:extLst>
      <p:ext uri="{BB962C8B-B14F-4D97-AF65-F5344CB8AC3E}">
        <p14:creationId xmlns:p14="http://schemas.microsoft.com/office/powerpoint/2010/main" val="1200167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itle 1">
            <a:extLst>
              <a:ext uri="{FF2B5EF4-FFF2-40B4-BE49-F238E27FC236}">
                <a16:creationId xmlns:a16="http://schemas.microsoft.com/office/drawing/2014/main" id="{6F4A16B6-6083-E606-A9E7-F931955EB844}"/>
              </a:ext>
            </a:extLst>
          </p:cNvPr>
          <p:cNvSpPr>
            <a:spLocks noGrp="1"/>
          </p:cNvSpPr>
          <p:nvPr>
            <p:ph type="title"/>
          </p:nvPr>
        </p:nvSpPr>
        <p:spPr>
          <a:xfrm>
            <a:off x="399661" y="299810"/>
            <a:ext cx="11398474" cy="1325563"/>
          </a:xfrm>
        </p:spPr>
        <p:txBody>
          <a:bodyPr/>
          <a:lstStyle/>
          <a:p>
            <a:r>
              <a:rPr lang="en-US" dirty="0"/>
              <a:t>Let’s Take a Stroll…</a:t>
            </a:r>
          </a:p>
        </p:txBody>
      </p:sp>
      <p:pic>
        <p:nvPicPr>
          <p:cNvPr id="9218" name="Picture 2">
            <a:extLst>
              <a:ext uri="{FF2B5EF4-FFF2-40B4-BE49-F238E27FC236}">
                <a16:creationId xmlns:a16="http://schemas.microsoft.com/office/drawing/2014/main" id="{E670C247-E215-7466-6FE0-FAA6A13111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193" r="-1" b="18401"/>
          <a:stretch>
            <a:fillRect/>
          </a:stretch>
        </p:blipFill>
        <p:spPr bwMode="auto">
          <a:xfrm>
            <a:off x="399661" y="1656073"/>
            <a:ext cx="11398474" cy="4351338"/>
          </a:xfrm>
          <a:prstGeom prst="rect">
            <a:avLst/>
          </a:prstGeom>
          <a:solidFill>
            <a:srgbClr val="FFFFFF"/>
          </a:solidFill>
        </p:spPr>
      </p:pic>
    </p:spTree>
    <p:extLst>
      <p:ext uri="{BB962C8B-B14F-4D97-AF65-F5344CB8AC3E}">
        <p14:creationId xmlns:p14="http://schemas.microsoft.com/office/powerpoint/2010/main" val="141248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CB38-5476-01EB-B734-1E61B5969F5A}"/>
              </a:ext>
            </a:extLst>
          </p:cNvPr>
          <p:cNvSpPr>
            <a:spLocks noGrp="1"/>
          </p:cNvSpPr>
          <p:nvPr>
            <p:ph type="title"/>
          </p:nvPr>
        </p:nvSpPr>
        <p:spPr/>
        <p:txBody>
          <a:bodyPr/>
          <a:lstStyle/>
          <a:p>
            <a:r>
              <a:rPr lang="en-US" dirty="0"/>
              <a:t>Memorable / Significant Events</a:t>
            </a:r>
          </a:p>
        </p:txBody>
      </p:sp>
      <p:graphicFrame>
        <p:nvGraphicFramePr>
          <p:cNvPr id="4" name="Content Placeholder 3">
            <a:extLst>
              <a:ext uri="{FF2B5EF4-FFF2-40B4-BE49-F238E27FC236}">
                <a16:creationId xmlns:a16="http://schemas.microsoft.com/office/drawing/2014/main" id="{5E820A02-3657-3B08-A0C4-3B1228C42E4F}"/>
              </a:ext>
            </a:extLst>
          </p:cNvPr>
          <p:cNvGraphicFramePr>
            <a:graphicFrameLocks noGrp="1"/>
          </p:cNvGraphicFramePr>
          <p:nvPr>
            <p:ph idx="1"/>
            <p:extLst>
              <p:ext uri="{D42A27DB-BD31-4B8C-83A1-F6EECF244321}">
                <p14:modId xmlns:p14="http://schemas.microsoft.com/office/powerpoint/2010/main" val="2542151541"/>
              </p:ext>
            </p:extLst>
          </p:nvPr>
        </p:nvGraphicFramePr>
        <p:xfrm>
          <a:off x="838200" y="152396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7836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1535-29EF-E197-5DED-F83859711B2E}"/>
              </a:ext>
            </a:extLst>
          </p:cNvPr>
          <p:cNvSpPr>
            <a:spLocks noGrp="1"/>
          </p:cNvSpPr>
          <p:nvPr>
            <p:ph type="title"/>
          </p:nvPr>
        </p:nvSpPr>
        <p:spPr/>
        <p:txBody>
          <a:bodyPr/>
          <a:lstStyle/>
          <a:p>
            <a:r>
              <a:rPr lang="en-US" dirty="0"/>
              <a:t>Never Have I Ever…	</a:t>
            </a:r>
          </a:p>
        </p:txBody>
      </p:sp>
      <p:sp>
        <p:nvSpPr>
          <p:cNvPr id="3" name="Content Placeholder 2">
            <a:extLst>
              <a:ext uri="{FF2B5EF4-FFF2-40B4-BE49-F238E27FC236}">
                <a16:creationId xmlns:a16="http://schemas.microsoft.com/office/drawing/2014/main" id="{8519AB10-5BB7-DC24-462D-766CD5ED0366}"/>
              </a:ext>
            </a:extLst>
          </p:cNvPr>
          <p:cNvSpPr>
            <a:spLocks noGrp="1"/>
          </p:cNvSpPr>
          <p:nvPr>
            <p:ph idx="1"/>
          </p:nvPr>
        </p:nvSpPr>
        <p:spPr/>
        <p:txBody>
          <a:bodyPr>
            <a:normAutofit/>
          </a:bodyPr>
          <a:lstStyle/>
          <a:p>
            <a:pPr marL="0" indent="0">
              <a:buNone/>
            </a:pPr>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FD59EA68-8F97-2C84-5FE9-1D0EEDB63C49}"/>
              </a:ext>
            </a:extLst>
          </p:cNvPr>
          <p:cNvPicPr>
            <a:picLocks noChangeAspect="1"/>
          </p:cNvPicPr>
          <p:nvPr/>
        </p:nvPicPr>
        <p:blipFill>
          <a:blip r:embed="rId3"/>
          <a:stretch>
            <a:fillRect/>
          </a:stretch>
        </p:blipFill>
        <p:spPr>
          <a:xfrm>
            <a:off x="689995" y="1625373"/>
            <a:ext cx="10812010" cy="4382038"/>
          </a:xfrm>
          <a:prstGeom prst="rect">
            <a:avLst/>
          </a:prstGeom>
        </p:spPr>
      </p:pic>
    </p:spTree>
    <p:extLst>
      <p:ext uri="{BB962C8B-B14F-4D97-AF65-F5344CB8AC3E}">
        <p14:creationId xmlns:p14="http://schemas.microsoft.com/office/powerpoint/2010/main" val="621713563"/>
      </p:ext>
    </p:extLst>
  </p:cSld>
  <p:clrMapOvr>
    <a:masterClrMapping/>
  </p:clrMapOvr>
</p:sld>
</file>

<file path=ppt/theme/theme1.xml><?xml version="1.0" encoding="utf-8"?>
<a:theme xmlns:a="http://schemas.openxmlformats.org/drawingml/2006/main" name="Office Theme">
  <a:themeElements>
    <a:clrScheme name="NDBT">
      <a:dk1>
        <a:srgbClr val="26375D"/>
      </a:dk1>
      <a:lt1>
        <a:sysClr val="window" lastClr="FFFFFF"/>
      </a:lt1>
      <a:dk2>
        <a:srgbClr val="A5A5A5"/>
      </a:dk2>
      <a:lt2>
        <a:srgbClr val="E8E8E8"/>
      </a:lt2>
      <a:accent1>
        <a:srgbClr val="26375D"/>
      </a:accent1>
      <a:accent2>
        <a:srgbClr val="F04923"/>
      </a:accent2>
      <a:accent3>
        <a:srgbClr val="7F7F7F"/>
      </a:accent3>
      <a:accent4>
        <a:srgbClr val="425FA0"/>
      </a:accent4>
      <a:accent5>
        <a:srgbClr val="E47928"/>
      </a:accent5>
      <a:accent6>
        <a:srgbClr val="4EA72E"/>
      </a:accent6>
      <a:hlink>
        <a:srgbClr val="F04923"/>
      </a:hlink>
      <a:folHlink>
        <a:srgbClr val="26375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DBT PowerPoint Template 1.potx" id="{11A6F06D-0E91-4CFB-ACFE-E4A2E869EA6F}" vid="{48ED1337-8BF2-4EE5-A02F-F40C8739D0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afb1d22-e7c7-4388-aa0d-e51cc9dcdf03}" enabled="1" method="Privileged" siteId="{81eef119-e3f9-44c3-91cb-0f5b47188611}" removed="0"/>
</clbl:labelList>
</file>

<file path=docProps/app.xml><?xml version="1.0" encoding="utf-8"?>
<Properties xmlns="http://schemas.openxmlformats.org/officeDocument/2006/extended-properties" xmlns:vt="http://schemas.openxmlformats.org/officeDocument/2006/docPropsVTypes">
  <Template/>
  <TotalTime>4380</TotalTime>
  <Words>1167</Words>
  <Application>Microsoft Office PowerPoint</Application>
  <PresentationFormat>Widescreen</PresentationFormat>
  <Paragraphs>241</Paragraphs>
  <Slides>41</Slides>
  <Notes>16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Aptos</vt:lpstr>
      <vt:lpstr>Aptos Display</vt:lpstr>
      <vt:lpstr>Arial</vt:lpstr>
      <vt:lpstr>Calibri</vt:lpstr>
      <vt:lpstr>MarkOT</vt:lpstr>
      <vt:lpstr>MarkOT-Bold</vt:lpstr>
      <vt:lpstr>Office Theme</vt:lpstr>
      <vt:lpstr>Cybersecurity Awareness</vt:lpstr>
      <vt:lpstr>Safe     Secure     Serve</vt:lpstr>
      <vt:lpstr>Shane Harkins – Chief Information Officer, NDBT</vt:lpstr>
      <vt:lpstr>But First….</vt:lpstr>
      <vt:lpstr>What Does “it” Mean ?</vt:lpstr>
      <vt:lpstr>Agenda</vt:lpstr>
      <vt:lpstr>Let’s Take a Stroll…</vt:lpstr>
      <vt:lpstr>Memorable / Significant Events</vt:lpstr>
      <vt:lpstr>Never Have I Ever… </vt:lpstr>
      <vt:lpstr>Never Have I Ever… </vt:lpstr>
      <vt:lpstr>Phishing</vt:lpstr>
      <vt:lpstr>Phishing</vt:lpstr>
      <vt:lpstr>Do You Remember ? </vt:lpstr>
      <vt:lpstr>Those Pesky Humans</vt:lpstr>
      <vt:lpstr>Initial Access Vectors for Breaches</vt:lpstr>
      <vt:lpstr>Something “Phishy” is Going on..</vt:lpstr>
      <vt:lpstr>MFA</vt:lpstr>
      <vt:lpstr>MFA</vt:lpstr>
      <vt:lpstr>MFA</vt:lpstr>
      <vt:lpstr>What Do You Think?</vt:lpstr>
      <vt:lpstr>What Do You Think?</vt:lpstr>
      <vt:lpstr>It Really Depends.. </vt:lpstr>
      <vt:lpstr>Do it Anyway!</vt:lpstr>
      <vt:lpstr>Artificial Intelligence “A/I”</vt:lpstr>
      <vt:lpstr>A/I – Rise of the Machines</vt:lpstr>
      <vt:lpstr>What can A/I do for “to” you?</vt:lpstr>
      <vt:lpstr>Deep Fakes</vt:lpstr>
      <vt:lpstr>Deep Fakes</vt:lpstr>
      <vt:lpstr>Deep Fakes</vt:lpstr>
      <vt:lpstr>"Believe nothing you hear, and only half of what you see.“ Edgar Allan Poe ?</vt:lpstr>
      <vt:lpstr>"Believe nothing you hear, and only half of what you see.“ Edgar Allan Poe ?</vt:lpstr>
      <vt:lpstr>Too Easy</vt:lpstr>
      <vt:lpstr>Scams and Threats</vt:lpstr>
      <vt:lpstr>Current Scams and Threats</vt:lpstr>
      <vt:lpstr>Current Scams and Threats</vt:lpstr>
      <vt:lpstr>Vulnerability Management Program</vt:lpstr>
      <vt:lpstr>Vulnerability Management Program</vt:lpstr>
      <vt:lpstr>Resources </vt:lpstr>
      <vt:lpstr>Resources </vt:lpstr>
      <vt:lpstr>Questions </vt:lpstr>
      <vt:lpstr>NDBT Cybersecurity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Aveena Patel</dc:creator>
  <cp:lastModifiedBy>Aveena Patel</cp:lastModifiedBy>
  <cp:revision>17</cp:revision>
  <dcterms:created xsi:type="dcterms:W3CDTF">2025-03-07T15:33:20Z</dcterms:created>
  <dcterms:modified xsi:type="dcterms:W3CDTF">2025-10-23T21:03:49Z</dcterms:modified>
</cp:coreProperties>
</file>